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2B257-43C0-4423-AFDD-48A10409472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AF5F3ED4-7E81-4D00-8649-B47C4B3D5FFC}">
      <dgm:prSet phldrT="[Text]"/>
      <dgm:spPr/>
      <dgm:t>
        <a:bodyPr/>
        <a:lstStyle/>
        <a:p>
          <a:r>
            <a:rPr lang="en-IN" dirty="0"/>
            <a:t>Step 1</a:t>
          </a:r>
        </a:p>
      </dgm:t>
    </dgm:pt>
    <dgm:pt modelId="{7D97EC4F-2270-471F-94D6-04ECA63CBB72}" type="parTrans" cxnId="{052F514C-C424-4ED3-9DDC-7578982DEEC6}">
      <dgm:prSet/>
      <dgm:spPr/>
      <dgm:t>
        <a:bodyPr/>
        <a:lstStyle/>
        <a:p>
          <a:endParaRPr lang="en-IN"/>
        </a:p>
      </dgm:t>
    </dgm:pt>
    <dgm:pt modelId="{6F0071C2-DBEE-4F85-A091-DC252C92CD3E}" type="sibTrans" cxnId="{052F514C-C424-4ED3-9DDC-7578982DEEC6}">
      <dgm:prSet/>
      <dgm:spPr/>
      <dgm:t>
        <a:bodyPr/>
        <a:lstStyle/>
        <a:p>
          <a:endParaRPr lang="en-IN"/>
        </a:p>
      </dgm:t>
    </dgm:pt>
    <dgm:pt modelId="{C3C68B16-D93D-4695-96E9-6AE562A72F5A}">
      <dgm:prSet phldrT="[Text]" custT="1"/>
      <dgm:spPr/>
      <dgm:t>
        <a:bodyPr/>
        <a:lstStyle/>
        <a:p>
          <a:r>
            <a:rPr lang="en-IN" sz="1700" dirty="0">
              <a:latin typeface="Abadi" panose="020B0604020104020204" pitchFamily="34" charset="0"/>
            </a:rPr>
            <a:t>Request API and parse the SpaceX launch data</a:t>
          </a:r>
        </a:p>
      </dgm:t>
    </dgm:pt>
    <dgm:pt modelId="{38649C69-DEA2-4610-9533-D6DF30747FFC}" type="parTrans" cxnId="{1A5856D3-E81F-4B84-B01E-44366C24DA0D}">
      <dgm:prSet/>
      <dgm:spPr/>
      <dgm:t>
        <a:bodyPr/>
        <a:lstStyle/>
        <a:p>
          <a:endParaRPr lang="en-IN"/>
        </a:p>
      </dgm:t>
    </dgm:pt>
    <dgm:pt modelId="{824E960B-B3DB-4EE5-8946-665843A1724D}" type="sibTrans" cxnId="{1A5856D3-E81F-4B84-B01E-44366C24DA0D}">
      <dgm:prSet/>
      <dgm:spPr/>
      <dgm:t>
        <a:bodyPr/>
        <a:lstStyle/>
        <a:p>
          <a:endParaRPr lang="en-IN"/>
        </a:p>
      </dgm:t>
    </dgm:pt>
    <dgm:pt modelId="{C0FD62FE-5E28-4ACA-B69D-7B912864DDF3}">
      <dgm:prSet phldrT="[Text]"/>
      <dgm:spPr/>
      <dgm:t>
        <a:bodyPr/>
        <a:lstStyle/>
        <a:p>
          <a:r>
            <a:rPr lang="en-IN" dirty="0"/>
            <a:t>Step 2</a:t>
          </a:r>
        </a:p>
      </dgm:t>
    </dgm:pt>
    <dgm:pt modelId="{0C1358F2-AE65-4F8E-909F-44C480433C8F}" type="parTrans" cxnId="{F2B3870D-0DF3-4ADB-ACF7-DDDB154B8190}">
      <dgm:prSet/>
      <dgm:spPr/>
      <dgm:t>
        <a:bodyPr/>
        <a:lstStyle/>
        <a:p>
          <a:endParaRPr lang="en-IN"/>
        </a:p>
      </dgm:t>
    </dgm:pt>
    <dgm:pt modelId="{6CE624F8-B892-4935-AB6D-BD7E345CAF98}" type="sibTrans" cxnId="{F2B3870D-0DF3-4ADB-ACF7-DDDB154B8190}">
      <dgm:prSet/>
      <dgm:spPr/>
      <dgm:t>
        <a:bodyPr/>
        <a:lstStyle/>
        <a:p>
          <a:endParaRPr lang="en-IN"/>
        </a:p>
      </dgm:t>
    </dgm:pt>
    <dgm:pt modelId="{11E3DC36-9140-4DF3-8122-A49AB7F2874F}">
      <dgm:prSet phldrT="[Text]" custT="1"/>
      <dgm:spPr/>
      <dgm:t>
        <a:bodyPr/>
        <a:lstStyle/>
        <a:p>
          <a:r>
            <a:rPr lang="en-IN" sz="1700" dirty="0">
              <a:latin typeface="Abadi" panose="020B0604020104020204" pitchFamily="34" charset="0"/>
            </a:rPr>
            <a:t>Filter in order to only include Falcon 9 launches</a:t>
          </a:r>
        </a:p>
      </dgm:t>
    </dgm:pt>
    <dgm:pt modelId="{A48A0870-6EDA-49DD-BF76-E405022D69E5}" type="parTrans" cxnId="{D6EE5E28-7537-4CFE-8C14-83E969CA35D8}">
      <dgm:prSet/>
      <dgm:spPr/>
      <dgm:t>
        <a:bodyPr/>
        <a:lstStyle/>
        <a:p>
          <a:endParaRPr lang="en-IN"/>
        </a:p>
      </dgm:t>
    </dgm:pt>
    <dgm:pt modelId="{64C8050A-4905-4536-9674-4A73A0BB82DA}" type="sibTrans" cxnId="{D6EE5E28-7537-4CFE-8C14-83E969CA35D8}">
      <dgm:prSet/>
      <dgm:spPr/>
      <dgm:t>
        <a:bodyPr/>
        <a:lstStyle/>
        <a:p>
          <a:endParaRPr lang="en-IN"/>
        </a:p>
      </dgm:t>
    </dgm:pt>
    <dgm:pt modelId="{8485DD34-8201-47AC-A184-BEA28D0FDDA0}">
      <dgm:prSet phldrT="[Text]"/>
      <dgm:spPr/>
      <dgm:t>
        <a:bodyPr/>
        <a:lstStyle/>
        <a:p>
          <a:r>
            <a:rPr lang="en-IN" dirty="0"/>
            <a:t>Step 3</a:t>
          </a:r>
        </a:p>
      </dgm:t>
    </dgm:pt>
    <dgm:pt modelId="{6CC7E076-3C81-4395-9B21-634AD89207E7}" type="parTrans" cxnId="{2543750F-0F78-44C2-8D2C-D1A1FA55CD15}">
      <dgm:prSet/>
      <dgm:spPr/>
      <dgm:t>
        <a:bodyPr/>
        <a:lstStyle/>
        <a:p>
          <a:endParaRPr lang="en-IN"/>
        </a:p>
      </dgm:t>
    </dgm:pt>
    <dgm:pt modelId="{6F26DA12-50DB-4A87-BA0C-DC30B2064EA2}" type="sibTrans" cxnId="{2543750F-0F78-44C2-8D2C-D1A1FA55CD15}">
      <dgm:prSet/>
      <dgm:spPr/>
      <dgm:t>
        <a:bodyPr/>
        <a:lstStyle/>
        <a:p>
          <a:endParaRPr lang="en-IN"/>
        </a:p>
      </dgm:t>
    </dgm:pt>
    <dgm:pt modelId="{4F9E000A-78C7-43ED-ACC6-D001F49AD096}">
      <dgm:prSet phldrT="[Text]" custT="1"/>
      <dgm:spPr/>
      <dgm:t>
        <a:bodyPr/>
        <a:lstStyle/>
        <a:p>
          <a:r>
            <a:rPr lang="en-IN" sz="1700" dirty="0">
              <a:latin typeface="Abadi" panose="020B0604020104020204" pitchFamily="34" charset="0"/>
            </a:rPr>
            <a:t>Create the </a:t>
          </a:r>
          <a:r>
            <a:rPr lang="en-IN" sz="1700" dirty="0" err="1">
              <a:latin typeface="Abadi" panose="020B0604020104020204" pitchFamily="34" charset="0"/>
            </a:rPr>
            <a:t>dataframe</a:t>
          </a:r>
          <a:endParaRPr lang="en-IN" sz="1700" dirty="0">
            <a:latin typeface="Abadi" panose="020B0604020104020204" pitchFamily="34" charset="0"/>
          </a:endParaRPr>
        </a:p>
      </dgm:t>
    </dgm:pt>
    <dgm:pt modelId="{B8E2C87D-48A2-400A-86BC-AF0F4C0DAC5C}" type="parTrans" cxnId="{5DB90C74-C8A6-4F99-A7A0-598BC3D14F93}">
      <dgm:prSet/>
      <dgm:spPr/>
      <dgm:t>
        <a:bodyPr/>
        <a:lstStyle/>
        <a:p>
          <a:endParaRPr lang="en-IN"/>
        </a:p>
      </dgm:t>
    </dgm:pt>
    <dgm:pt modelId="{71046690-28EB-48B5-A1DC-6047727316CF}" type="sibTrans" cxnId="{5DB90C74-C8A6-4F99-A7A0-598BC3D14F93}">
      <dgm:prSet/>
      <dgm:spPr/>
      <dgm:t>
        <a:bodyPr/>
        <a:lstStyle/>
        <a:p>
          <a:endParaRPr lang="en-IN"/>
        </a:p>
      </dgm:t>
    </dgm:pt>
    <dgm:pt modelId="{B6DA8CC6-EE6B-4FC7-8EEB-53EC5F020A49}">
      <dgm:prSet phldrT="[Text]" custT="1"/>
      <dgm:spPr/>
      <dgm:t>
        <a:bodyPr/>
        <a:lstStyle/>
        <a:p>
          <a:r>
            <a:rPr lang="en-IN" sz="1700" dirty="0" err="1">
              <a:latin typeface="Abadi" panose="020B0604020104020204" pitchFamily="34" charset="0"/>
            </a:rPr>
            <a:t>Analyze</a:t>
          </a:r>
          <a:r>
            <a:rPr lang="en-IN" sz="1700" dirty="0">
              <a:latin typeface="Abadi" panose="020B0604020104020204" pitchFamily="34" charset="0"/>
            </a:rPr>
            <a:t> the </a:t>
          </a:r>
          <a:r>
            <a:rPr lang="en-IN" sz="1700" dirty="0" err="1">
              <a:latin typeface="Abadi" panose="020B0604020104020204" pitchFamily="34" charset="0"/>
            </a:rPr>
            <a:t>dataframe</a:t>
          </a:r>
          <a:r>
            <a:rPr lang="en-IN" sz="1700" dirty="0">
              <a:latin typeface="Abadi" panose="020B0604020104020204" pitchFamily="34" charset="0"/>
            </a:rPr>
            <a:t> and figure out the missing values and their replacement</a:t>
          </a:r>
        </a:p>
      </dgm:t>
    </dgm:pt>
    <dgm:pt modelId="{3264FAD1-CEB8-4533-B1C0-67564BE2BD7C}" type="parTrans" cxnId="{405FFAD2-E7E5-4637-B5C2-560C2B3B56CE}">
      <dgm:prSet/>
      <dgm:spPr/>
      <dgm:t>
        <a:bodyPr/>
        <a:lstStyle/>
        <a:p>
          <a:endParaRPr lang="en-IN"/>
        </a:p>
      </dgm:t>
    </dgm:pt>
    <dgm:pt modelId="{B07FF532-E3B9-4F2C-880C-D475441C062A}" type="sibTrans" cxnId="{405FFAD2-E7E5-4637-B5C2-560C2B3B56CE}">
      <dgm:prSet/>
      <dgm:spPr/>
      <dgm:t>
        <a:bodyPr/>
        <a:lstStyle/>
        <a:p>
          <a:endParaRPr lang="en-IN"/>
        </a:p>
      </dgm:t>
    </dgm:pt>
    <dgm:pt modelId="{54D54DDE-F5E5-45C4-8682-8B6621F404A8}">
      <dgm:prSet phldrT="[Text]" custT="1"/>
      <dgm:spPr/>
      <dgm:t>
        <a:bodyPr/>
        <a:lstStyle/>
        <a:p>
          <a:r>
            <a:rPr lang="en-IN" sz="1700" dirty="0">
              <a:latin typeface="Abadi" panose="020B0604020104020204" pitchFamily="34" charset="0"/>
            </a:rPr>
            <a:t>By normalize method, convert the </a:t>
          </a:r>
          <a:r>
            <a:rPr lang="en-IN" sz="1700" dirty="0" err="1">
              <a:latin typeface="Abadi" panose="020B0604020104020204" pitchFamily="34" charset="0"/>
            </a:rPr>
            <a:t>json</a:t>
          </a:r>
          <a:r>
            <a:rPr lang="en-IN" sz="1700" dirty="0">
              <a:latin typeface="Abadi" panose="020B0604020104020204" pitchFamily="34" charset="0"/>
            </a:rPr>
            <a:t> result into a </a:t>
          </a:r>
          <a:r>
            <a:rPr lang="en-IN" sz="1700" dirty="0" err="1">
              <a:latin typeface="Abadi" panose="020B0604020104020204" pitchFamily="34" charset="0"/>
            </a:rPr>
            <a:t>dataframe</a:t>
          </a:r>
          <a:endParaRPr lang="en-IN" sz="1700" dirty="0">
            <a:latin typeface="Abadi" panose="020B0604020104020204" pitchFamily="34" charset="0"/>
          </a:endParaRPr>
        </a:p>
      </dgm:t>
    </dgm:pt>
    <dgm:pt modelId="{AD9AC7F2-59CF-45E5-95B8-850F439A7B8E}" type="parTrans" cxnId="{1DE3CF49-BCC4-4AB2-B70F-5533DC4280B6}">
      <dgm:prSet/>
      <dgm:spPr/>
      <dgm:t>
        <a:bodyPr/>
        <a:lstStyle/>
        <a:p>
          <a:endParaRPr lang="en-IN"/>
        </a:p>
      </dgm:t>
    </dgm:pt>
    <dgm:pt modelId="{AC0F51D4-CD72-40F8-ABDA-013CBD613DB9}" type="sibTrans" cxnId="{1DE3CF49-BCC4-4AB2-B70F-5533DC4280B6}">
      <dgm:prSet/>
      <dgm:spPr/>
      <dgm:t>
        <a:bodyPr/>
        <a:lstStyle/>
        <a:p>
          <a:endParaRPr lang="en-IN"/>
        </a:p>
      </dgm:t>
    </dgm:pt>
    <dgm:pt modelId="{1AEA1C29-5466-4D40-B1D1-CFFB1E595043}" type="pres">
      <dgm:prSet presAssocID="{2B42B257-43C0-4423-AFDD-48A104094729}" presName="linearFlow" presStyleCnt="0">
        <dgm:presLayoutVars>
          <dgm:dir/>
          <dgm:animLvl val="lvl"/>
          <dgm:resizeHandles val="exact"/>
        </dgm:presLayoutVars>
      </dgm:prSet>
      <dgm:spPr/>
    </dgm:pt>
    <dgm:pt modelId="{493CA0F9-A135-4FAE-95F6-1DC45D699860}" type="pres">
      <dgm:prSet presAssocID="{AF5F3ED4-7E81-4D00-8649-B47C4B3D5FFC}" presName="composite" presStyleCnt="0"/>
      <dgm:spPr/>
    </dgm:pt>
    <dgm:pt modelId="{16B99DE6-5BA5-4962-A922-E4CF7626C65A}" type="pres">
      <dgm:prSet presAssocID="{AF5F3ED4-7E81-4D00-8649-B47C4B3D5FFC}" presName="parentText" presStyleLbl="alignNode1" presStyleIdx="0" presStyleCnt="3">
        <dgm:presLayoutVars>
          <dgm:chMax val="1"/>
          <dgm:bulletEnabled val="1"/>
        </dgm:presLayoutVars>
      </dgm:prSet>
      <dgm:spPr/>
    </dgm:pt>
    <dgm:pt modelId="{5C8B6AB8-2553-4435-B5C9-AB80663CDD94}" type="pres">
      <dgm:prSet presAssocID="{AF5F3ED4-7E81-4D00-8649-B47C4B3D5FFC}" presName="descendantText" presStyleLbl="alignAcc1" presStyleIdx="0" presStyleCnt="3" custLinFactNeighborX="270">
        <dgm:presLayoutVars>
          <dgm:bulletEnabled val="1"/>
        </dgm:presLayoutVars>
      </dgm:prSet>
      <dgm:spPr/>
    </dgm:pt>
    <dgm:pt modelId="{750AF380-08C9-4F61-A5DA-707DE5838A7B}" type="pres">
      <dgm:prSet presAssocID="{6F0071C2-DBEE-4F85-A091-DC252C92CD3E}" presName="sp" presStyleCnt="0"/>
      <dgm:spPr/>
    </dgm:pt>
    <dgm:pt modelId="{DC8D84AE-7BDF-4CC6-A296-4844A1A33FDF}" type="pres">
      <dgm:prSet presAssocID="{C0FD62FE-5E28-4ACA-B69D-7B912864DDF3}" presName="composite" presStyleCnt="0"/>
      <dgm:spPr/>
    </dgm:pt>
    <dgm:pt modelId="{1B954973-BCAC-4FC0-A433-D7C863910454}" type="pres">
      <dgm:prSet presAssocID="{C0FD62FE-5E28-4ACA-B69D-7B912864DDF3}" presName="parentText" presStyleLbl="alignNode1" presStyleIdx="1" presStyleCnt="3">
        <dgm:presLayoutVars>
          <dgm:chMax val="1"/>
          <dgm:bulletEnabled val="1"/>
        </dgm:presLayoutVars>
      </dgm:prSet>
      <dgm:spPr/>
    </dgm:pt>
    <dgm:pt modelId="{F7B079E9-6FB8-4060-B787-8DD70AD70852}" type="pres">
      <dgm:prSet presAssocID="{C0FD62FE-5E28-4ACA-B69D-7B912864DDF3}" presName="descendantText" presStyleLbl="alignAcc1" presStyleIdx="1" presStyleCnt="3">
        <dgm:presLayoutVars>
          <dgm:bulletEnabled val="1"/>
        </dgm:presLayoutVars>
      </dgm:prSet>
      <dgm:spPr/>
    </dgm:pt>
    <dgm:pt modelId="{B175897F-AD94-44C7-B49B-77607F0EDBB9}" type="pres">
      <dgm:prSet presAssocID="{6CE624F8-B892-4935-AB6D-BD7E345CAF98}" presName="sp" presStyleCnt="0"/>
      <dgm:spPr/>
    </dgm:pt>
    <dgm:pt modelId="{1C5F3328-1ADC-4906-8FD5-6F2A8A1D894B}" type="pres">
      <dgm:prSet presAssocID="{8485DD34-8201-47AC-A184-BEA28D0FDDA0}" presName="composite" presStyleCnt="0"/>
      <dgm:spPr/>
    </dgm:pt>
    <dgm:pt modelId="{6BFE36D3-DDF0-4040-A5A8-F1F8138DE29C}" type="pres">
      <dgm:prSet presAssocID="{8485DD34-8201-47AC-A184-BEA28D0FDDA0}" presName="parentText" presStyleLbl="alignNode1" presStyleIdx="2" presStyleCnt="3">
        <dgm:presLayoutVars>
          <dgm:chMax val="1"/>
          <dgm:bulletEnabled val="1"/>
        </dgm:presLayoutVars>
      </dgm:prSet>
      <dgm:spPr/>
    </dgm:pt>
    <dgm:pt modelId="{CA7D4045-577A-4E94-8785-4157C5573A02}" type="pres">
      <dgm:prSet presAssocID="{8485DD34-8201-47AC-A184-BEA28D0FDDA0}" presName="descendantText" presStyleLbl="alignAcc1" presStyleIdx="2" presStyleCnt="3">
        <dgm:presLayoutVars>
          <dgm:bulletEnabled val="1"/>
        </dgm:presLayoutVars>
      </dgm:prSet>
      <dgm:spPr/>
    </dgm:pt>
  </dgm:ptLst>
  <dgm:cxnLst>
    <dgm:cxn modelId="{F2B3870D-0DF3-4ADB-ACF7-DDDB154B8190}" srcId="{2B42B257-43C0-4423-AFDD-48A104094729}" destId="{C0FD62FE-5E28-4ACA-B69D-7B912864DDF3}" srcOrd="1" destOrd="0" parTransId="{0C1358F2-AE65-4F8E-909F-44C480433C8F}" sibTransId="{6CE624F8-B892-4935-AB6D-BD7E345CAF98}"/>
    <dgm:cxn modelId="{2543750F-0F78-44C2-8D2C-D1A1FA55CD15}" srcId="{2B42B257-43C0-4423-AFDD-48A104094729}" destId="{8485DD34-8201-47AC-A184-BEA28D0FDDA0}" srcOrd="2" destOrd="0" parTransId="{6CC7E076-3C81-4395-9B21-634AD89207E7}" sibTransId="{6F26DA12-50DB-4A87-BA0C-DC30B2064EA2}"/>
    <dgm:cxn modelId="{5E0A4320-53B4-496A-B44F-9D6653E9860D}" type="presOf" srcId="{54D54DDE-F5E5-45C4-8682-8B6621F404A8}" destId="{5C8B6AB8-2553-4435-B5C9-AB80663CDD94}" srcOrd="0" destOrd="1" presId="urn:microsoft.com/office/officeart/2005/8/layout/chevron2"/>
    <dgm:cxn modelId="{D6EE5E28-7537-4CFE-8C14-83E969CA35D8}" srcId="{C0FD62FE-5E28-4ACA-B69D-7B912864DDF3}" destId="{11E3DC36-9140-4DF3-8122-A49AB7F2874F}" srcOrd="0" destOrd="0" parTransId="{A48A0870-6EDA-49DD-BF76-E405022D69E5}" sibTransId="{64C8050A-4905-4536-9674-4A73A0BB82DA}"/>
    <dgm:cxn modelId="{1DE3CF49-BCC4-4AB2-B70F-5533DC4280B6}" srcId="{AF5F3ED4-7E81-4D00-8649-B47C4B3D5FFC}" destId="{54D54DDE-F5E5-45C4-8682-8B6621F404A8}" srcOrd="1" destOrd="0" parTransId="{AD9AC7F2-59CF-45E5-95B8-850F439A7B8E}" sibTransId="{AC0F51D4-CD72-40F8-ABDA-013CBD613DB9}"/>
    <dgm:cxn modelId="{5A5BFD6B-50F6-4BCD-A5D2-BF4104D7751A}" type="presOf" srcId="{2B42B257-43C0-4423-AFDD-48A104094729}" destId="{1AEA1C29-5466-4D40-B1D1-CFFB1E595043}" srcOrd="0" destOrd="0" presId="urn:microsoft.com/office/officeart/2005/8/layout/chevron2"/>
    <dgm:cxn modelId="{052F514C-C424-4ED3-9DDC-7578982DEEC6}" srcId="{2B42B257-43C0-4423-AFDD-48A104094729}" destId="{AF5F3ED4-7E81-4D00-8649-B47C4B3D5FFC}" srcOrd="0" destOrd="0" parTransId="{7D97EC4F-2270-471F-94D6-04ECA63CBB72}" sibTransId="{6F0071C2-DBEE-4F85-A091-DC252C92CD3E}"/>
    <dgm:cxn modelId="{8DAFC853-B643-4C6A-B517-F79816A39532}" type="presOf" srcId="{11E3DC36-9140-4DF3-8122-A49AB7F2874F}" destId="{F7B079E9-6FB8-4060-B787-8DD70AD70852}" srcOrd="0" destOrd="0" presId="urn:microsoft.com/office/officeart/2005/8/layout/chevron2"/>
    <dgm:cxn modelId="{5DB90C74-C8A6-4F99-A7A0-598BC3D14F93}" srcId="{8485DD34-8201-47AC-A184-BEA28D0FDDA0}" destId="{4F9E000A-78C7-43ED-ACC6-D001F49AD096}" srcOrd="0" destOrd="0" parTransId="{B8E2C87D-48A2-400A-86BC-AF0F4C0DAC5C}" sibTransId="{71046690-28EB-48B5-A1DC-6047727316CF}"/>
    <dgm:cxn modelId="{EB866283-E19C-4233-9C7A-4210A395F36D}" type="presOf" srcId="{B6DA8CC6-EE6B-4FC7-8EEB-53EC5F020A49}" destId="{CA7D4045-577A-4E94-8785-4157C5573A02}" srcOrd="0" destOrd="1" presId="urn:microsoft.com/office/officeart/2005/8/layout/chevron2"/>
    <dgm:cxn modelId="{7DAF169D-48A3-4A7B-BBBD-A402EFD2CB22}" type="presOf" srcId="{AF5F3ED4-7E81-4D00-8649-B47C4B3D5FFC}" destId="{16B99DE6-5BA5-4962-A922-E4CF7626C65A}" srcOrd="0" destOrd="0" presId="urn:microsoft.com/office/officeart/2005/8/layout/chevron2"/>
    <dgm:cxn modelId="{189DB0A6-7969-440B-B594-599CE079A126}" type="presOf" srcId="{C3C68B16-D93D-4695-96E9-6AE562A72F5A}" destId="{5C8B6AB8-2553-4435-B5C9-AB80663CDD94}" srcOrd="0" destOrd="0" presId="urn:microsoft.com/office/officeart/2005/8/layout/chevron2"/>
    <dgm:cxn modelId="{405FFAD2-E7E5-4637-B5C2-560C2B3B56CE}" srcId="{8485DD34-8201-47AC-A184-BEA28D0FDDA0}" destId="{B6DA8CC6-EE6B-4FC7-8EEB-53EC5F020A49}" srcOrd="1" destOrd="0" parTransId="{3264FAD1-CEB8-4533-B1C0-67564BE2BD7C}" sibTransId="{B07FF532-E3B9-4F2C-880C-D475441C062A}"/>
    <dgm:cxn modelId="{1A5856D3-E81F-4B84-B01E-44366C24DA0D}" srcId="{AF5F3ED4-7E81-4D00-8649-B47C4B3D5FFC}" destId="{C3C68B16-D93D-4695-96E9-6AE562A72F5A}" srcOrd="0" destOrd="0" parTransId="{38649C69-DEA2-4610-9533-D6DF30747FFC}" sibTransId="{824E960B-B3DB-4EE5-8946-665843A1724D}"/>
    <dgm:cxn modelId="{B095FFDD-267A-4F88-AF7F-020611E85B69}" type="presOf" srcId="{4F9E000A-78C7-43ED-ACC6-D001F49AD096}" destId="{CA7D4045-577A-4E94-8785-4157C5573A02}" srcOrd="0" destOrd="0" presId="urn:microsoft.com/office/officeart/2005/8/layout/chevron2"/>
    <dgm:cxn modelId="{78F20FE4-6A08-4714-BE1B-77A8DE255832}" type="presOf" srcId="{8485DD34-8201-47AC-A184-BEA28D0FDDA0}" destId="{6BFE36D3-DDF0-4040-A5A8-F1F8138DE29C}" srcOrd="0" destOrd="0" presId="urn:microsoft.com/office/officeart/2005/8/layout/chevron2"/>
    <dgm:cxn modelId="{32F47FF5-101D-42EF-805F-019048384053}" type="presOf" srcId="{C0FD62FE-5E28-4ACA-B69D-7B912864DDF3}" destId="{1B954973-BCAC-4FC0-A433-D7C863910454}" srcOrd="0" destOrd="0" presId="urn:microsoft.com/office/officeart/2005/8/layout/chevron2"/>
    <dgm:cxn modelId="{6DACB882-09D2-4FE0-B1D4-2A3BD923A3F2}" type="presParOf" srcId="{1AEA1C29-5466-4D40-B1D1-CFFB1E595043}" destId="{493CA0F9-A135-4FAE-95F6-1DC45D699860}" srcOrd="0" destOrd="0" presId="urn:microsoft.com/office/officeart/2005/8/layout/chevron2"/>
    <dgm:cxn modelId="{9B7D5E91-8B56-48DF-9F1E-7F6D8E654876}" type="presParOf" srcId="{493CA0F9-A135-4FAE-95F6-1DC45D699860}" destId="{16B99DE6-5BA5-4962-A922-E4CF7626C65A}" srcOrd="0" destOrd="0" presId="urn:microsoft.com/office/officeart/2005/8/layout/chevron2"/>
    <dgm:cxn modelId="{DC642FD4-8B4D-4EE2-8288-3DF06708D5AD}" type="presParOf" srcId="{493CA0F9-A135-4FAE-95F6-1DC45D699860}" destId="{5C8B6AB8-2553-4435-B5C9-AB80663CDD94}" srcOrd="1" destOrd="0" presId="urn:microsoft.com/office/officeart/2005/8/layout/chevron2"/>
    <dgm:cxn modelId="{C288B8C0-1606-4514-A264-C83AC1A8EAF7}" type="presParOf" srcId="{1AEA1C29-5466-4D40-B1D1-CFFB1E595043}" destId="{750AF380-08C9-4F61-A5DA-707DE5838A7B}" srcOrd="1" destOrd="0" presId="urn:microsoft.com/office/officeart/2005/8/layout/chevron2"/>
    <dgm:cxn modelId="{60986683-2CED-4587-8F0D-93DE905429EF}" type="presParOf" srcId="{1AEA1C29-5466-4D40-B1D1-CFFB1E595043}" destId="{DC8D84AE-7BDF-4CC6-A296-4844A1A33FDF}" srcOrd="2" destOrd="0" presId="urn:microsoft.com/office/officeart/2005/8/layout/chevron2"/>
    <dgm:cxn modelId="{FD643DC1-5F91-4C70-8BBE-6CD371B93096}" type="presParOf" srcId="{DC8D84AE-7BDF-4CC6-A296-4844A1A33FDF}" destId="{1B954973-BCAC-4FC0-A433-D7C863910454}" srcOrd="0" destOrd="0" presId="urn:microsoft.com/office/officeart/2005/8/layout/chevron2"/>
    <dgm:cxn modelId="{7DF28FCB-BB36-4313-B482-F17C5D5CD0FC}" type="presParOf" srcId="{DC8D84AE-7BDF-4CC6-A296-4844A1A33FDF}" destId="{F7B079E9-6FB8-4060-B787-8DD70AD70852}" srcOrd="1" destOrd="0" presId="urn:microsoft.com/office/officeart/2005/8/layout/chevron2"/>
    <dgm:cxn modelId="{6E896715-7815-4573-B9EB-FEF0935A0C58}" type="presParOf" srcId="{1AEA1C29-5466-4D40-B1D1-CFFB1E595043}" destId="{B175897F-AD94-44C7-B49B-77607F0EDBB9}" srcOrd="3" destOrd="0" presId="urn:microsoft.com/office/officeart/2005/8/layout/chevron2"/>
    <dgm:cxn modelId="{461F85DE-40EA-4359-B0FA-BDDCECEA921B}" type="presParOf" srcId="{1AEA1C29-5466-4D40-B1D1-CFFB1E595043}" destId="{1C5F3328-1ADC-4906-8FD5-6F2A8A1D894B}" srcOrd="4" destOrd="0" presId="urn:microsoft.com/office/officeart/2005/8/layout/chevron2"/>
    <dgm:cxn modelId="{E390F145-9838-40A3-BC22-AB984D71FE5F}" type="presParOf" srcId="{1C5F3328-1ADC-4906-8FD5-6F2A8A1D894B}" destId="{6BFE36D3-DDF0-4040-A5A8-F1F8138DE29C}" srcOrd="0" destOrd="0" presId="urn:microsoft.com/office/officeart/2005/8/layout/chevron2"/>
    <dgm:cxn modelId="{FE0CFBD3-38F0-4589-B4AE-F6713BCD2A5E}" type="presParOf" srcId="{1C5F3328-1ADC-4906-8FD5-6F2A8A1D894B}" destId="{CA7D4045-577A-4E94-8785-4157C5573A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06033F-0CCE-49BD-BA3E-BE669965C46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97BB1EF3-BEFD-486C-88A7-CEC4E9947D3F}">
      <dgm:prSet phldrT="[Text]"/>
      <dgm:spPr/>
      <dgm:t>
        <a:bodyPr/>
        <a:lstStyle/>
        <a:p>
          <a:r>
            <a:rPr lang="en-IN" dirty="0"/>
            <a:t>Step 1</a:t>
          </a:r>
        </a:p>
      </dgm:t>
    </dgm:pt>
    <dgm:pt modelId="{453900F6-87CF-4971-B931-07BCAEFA7821}" type="parTrans" cxnId="{3E0EE6B9-DA8F-462D-B6CE-5966909D6059}">
      <dgm:prSet/>
      <dgm:spPr/>
      <dgm:t>
        <a:bodyPr/>
        <a:lstStyle/>
        <a:p>
          <a:endParaRPr lang="en-IN"/>
        </a:p>
      </dgm:t>
    </dgm:pt>
    <dgm:pt modelId="{5D933E3A-DAB9-4643-A97C-C3A46F350A44}" type="sibTrans" cxnId="{3E0EE6B9-DA8F-462D-B6CE-5966909D6059}">
      <dgm:prSet/>
      <dgm:spPr/>
      <dgm:t>
        <a:bodyPr/>
        <a:lstStyle/>
        <a:p>
          <a:endParaRPr lang="en-IN"/>
        </a:p>
      </dgm:t>
    </dgm:pt>
    <dgm:pt modelId="{3F5C6F58-C971-47AE-8039-95B4CB123205}">
      <dgm:prSet phldrT="[Text]" custT="1"/>
      <dgm:spPr/>
      <dgm:t>
        <a:bodyPr/>
        <a:lstStyle/>
        <a:p>
          <a:r>
            <a:rPr lang="en-IN" sz="2000" dirty="0">
              <a:latin typeface="Abadi" panose="020B0604020104020204" pitchFamily="34" charset="0"/>
            </a:rPr>
            <a:t>Request the Falcon9 launch Wikipedia page</a:t>
          </a:r>
        </a:p>
      </dgm:t>
    </dgm:pt>
    <dgm:pt modelId="{0B0B7890-4565-40CF-99E8-3ECE3A448479}" type="parTrans" cxnId="{D09BE20A-FA58-4D5E-8945-52609B08FA60}">
      <dgm:prSet/>
      <dgm:spPr/>
      <dgm:t>
        <a:bodyPr/>
        <a:lstStyle/>
        <a:p>
          <a:endParaRPr lang="en-IN"/>
        </a:p>
      </dgm:t>
    </dgm:pt>
    <dgm:pt modelId="{DBD70458-4EA7-4EED-8E07-96A91FFB7993}" type="sibTrans" cxnId="{D09BE20A-FA58-4D5E-8945-52609B08FA60}">
      <dgm:prSet/>
      <dgm:spPr/>
      <dgm:t>
        <a:bodyPr/>
        <a:lstStyle/>
        <a:p>
          <a:endParaRPr lang="en-IN"/>
        </a:p>
      </dgm:t>
    </dgm:pt>
    <dgm:pt modelId="{33D2F1D1-9CB0-4F10-99DF-76AD09A9C201}">
      <dgm:prSet phldrT="[Text]"/>
      <dgm:spPr/>
      <dgm:t>
        <a:bodyPr/>
        <a:lstStyle/>
        <a:p>
          <a:r>
            <a:rPr lang="en-IN" dirty="0"/>
            <a:t>Step 2</a:t>
          </a:r>
        </a:p>
      </dgm:t>
    </dgm:pt>
    <dgm:pt modelId="{ACBD4516-4AD4-46B3-B487-9CB669800237}" type="parTrans" cxnId="{0220D37C-D26A-4D00-8C43-91CCCDE6FD5A}">
      <dgm:prSet/>
      <dgm:spPr/>
      <dgm:t>
        <a:bodyPr/>
        <a:lstStyle/>
        <a:p>
          <a:endParaRPr lang="en-IN"/>
        </a:p>
      </dgm:t>
    </dgm:pt>
    <dgm:pt modelId="{7A44A736-C9B0-4A98-BB45-F1FC04360643}" type="sibTrans" cxnId="{0220D37C-D26A-4D00-8C43-91CCCDE6FD5A}">
      <dgm:prSet/>
      <dgm:spPr/>
      <dgm:t>
        <a:bodyPr/>
        <a:lstStyle/>
        <a:p>
          <a:endParaRPr lang="en-IN"/>
        </a:p>
      </dgm:t>
    </dgm:pt>
    <dgm:pt modelId="{9EC883AC-99C5-4827-BB34-1831709BE265}">
      <dgm:prSet phldrT="[Text]" custT="1"/>
      <dgm:spPr/>
      <dgm:t>
        <a:bodyPr/>
        <a:lstStyle/>
        <a:p>
          <a:r>
            <a:rPr lang="en-IN" sz="2000" dirty="0">
              <a:latin typeface="Abadi" panose="020B0604020104020204" pitchFamily="34" charset="0"/>
            </a:rPr>
            <a:t>Extract all column or variable names from the HTML table header</a:t>
          </a:r>
        </a:p>
      </dgm:t>
    </dgm:pt>
    <dgm:pt modelId="{B759DC94-FE91-4672-97E5-AF7595EA382D}" type="parTrans" cxnId="{D1FA3165-1C4D-4011-91E8-CE0AE0539010}">
      <dgm:prSet/>
      <dgm:spPr/>
      <dgm:t>
        <a:bodyPr/>
        <a:lstStyle/>
        <a:p>
          <a:endParaRPr lang="en-IN"/>
        </a:p>
      </dgm:t>
    </dgm:pt>
    <dgm:pt modelId="{E738F9BF-82D3-433B-8B5E-9AA838F6DC69}" type="sibTrans" cxnId="{D1FA3165-1C4D-4011-91E8-CE0AE0539010}">
      <dgm:prSet/>
      <dgm:spPr/>
      <dgm:t>
        <a:bodyPr/>
        <a:lstStyle/>
        <a:p>
          <a:endParaRPr lang="en-IN"/>
        </a:p>
      </dgm:t>
    </dgm:pt>
    <dgm:pt modelId="{FEA02455-CBE5-4292-91A6-2685B3F1ED23}">
      <dgm:prSet phldrT="[Text]"/>
      <dgm:spPr/>
      <dgm:t>
        <a:bodyPr/>
        <a:lstStyle/>
        <a:p>
          <a:r>
            <a:rPr lang="en-IN" dirty="0"/>
            <a:t>Step 3</a:t>
          </a:r>
        </a:p>
      </dgm:t>
    </dgm:pt>
    <dgm:pt modelId="{8DB90DF3-C4FB-4133-866C-29597D38077D}" type="parTrans" cxnId="{90EC0518-CFF4-4F0F-AAF6-2F4B87C3DD62}">
      <dgm:prSet/>
      <dgm:spPr/>
      <dgm:t>
        <a:bodyPr/>
        <a:lstStyle/>
        <a:p>
          <a:endParaRPr lang="en-IN"/>
        </a:p>
      </dgm:t>
    </dgm:pt>
    <dgm:pt modelId="{68F5EFAC-BF2C-4DF4-85AF-7CE0539195FA}" type="sibTrans" cxnId="{90EC0518-CFF4-4F0F-AAF6-2F4B87C3DD62}">
      <dgm:prSet/>
      <dgm:spPr/>
      <dgm:t>
        <a:bodyPr/>
        <a:lstStyle/>
        <a:p>
          <a:endParaRPr lang="en-IN"/>
        </a:p>
      </dgm:t>
    </dgm:pt>
    <dgm:pt modelId="{527159A6-12EB-4223-9794-DCCCADA64286}">
      <dgm:prSet phldrT="[Text]" custT="1"/>
      <dgm:spPr/>
      <dgm:t>
        <a:bodyPr/>
        <a:lstStyle/>
        <a:p>
          <a:r>
            <a:rPr lang="en-IN" sz="2000" dirty="0">
              <a:latin typeface="Abadi" panose="020B0604020104020204" pitchFamily="34" charset="0"/>
            </a:rPr>
            <a:t>Create a </a:t>
          </a:r>
          <a:r>
            <a:rPr lang="en-IN" sz="2000" dirty="0" err="1">
              <a:latin typeface="Abadi" panose="020B0604020104020204" pitchFamily="34" charset="0"/>
            </a:rPr>
            <a:t>dataframe</a:t>
          </a:r>
          <a:r>
            <a:rPr lang="en-IN" sz="2000" dirty="0">
              <a:latin typeface="Abadi" panose="020B0604020104020204" pitchFamily="34" charset="0"/>
            </a:rPr>
            <a:t> by parsing the launch HTML tables</a:t>
          </a:r>
        </a:p>
      </dgm:t>
    </dgm:pt>
    <dgm:pt modelId="{1E07F280-CEC9-4094-B913-886A4487594B}" type="parTrans" cxnId="{183CA07D-5369-401F-91B1-D618EEED5D8A}">
      <dgm:prSet/>
      <dgm:spPr/>
      <dgm:t>
        <a:bodyPr/>
        <a:lstStyle/>
        <a:p>
          <a:endParaRPr lang="en-IN"/>
        </a:p>
      </dgm:t>
    </dgm:pt>
    <dgm:pt modelId="{F10101E1-0EE1-41E0-A390-29396F6B80BC}" type="sibTrans" cxnId="{183CA07D-5369-401F-91B1-D618EEED5D8A}">
      <dgm:prSet/>
      <dgm:spPr/>
      <dgm:t>
        <a:bodyPr/>
        <a:lstStyle/>
        <a:p>
          <a:endParaRPr lang="en-IN"/>
        </a:p>
      </dgm:t>
    </dgm:pt>
    <dgm:pt modelId="{E9DB485F-DC51-4B64-ABD1-6C0C79EA659B}" type="pres">
      <dgm:prSet presAssocID="{E006033F-0CCE-49BD-BA3E-BE669965C465}" presName="linearFlow" presStyleCnt="0">
        <dgm:presLayoutVars>
          <dgm:dir/>
          <dgm:animLvl val="lvl"/>
          <dgm:resizeHandles val="exact"/>
        </dgm:presLayoutVars>
      </dgm:prSet>
      <dgm:spPr/>
    </dgm:pt>
    <dgm:pt modelId="{50995D0E-EC0A-47FD-BB79-8D06650B9CF1}" type="pres">
      <dgm:prSet presAssocID="{97BB1EF3-BEFD-486C-88A7-CEC4E9947D3F}" presName="composite" presStyleCnt="0"/>
      <dgm:spPr/>
    </dgm:pt>
    <dgm:pt modelId="{C6EAEC74-7ED0-457C-B808-7BC2B557B594}" type="pres">
      <dgm:prSet presAssocID="{97BB1EF3-BEFD-486C-88A7-CEC4E9947D3F}" presName="parentText" presStyleLbl="alignNode1" presStyleIdx="0" presStyleCnt="3">
        <dgm:presLayoutVars>
          <dgm:chMax val="1"/>
          <dgm:bulletEnabled val="1"/>
        </dgm:presLayoutVars>
      </dgm:prSet>
      <dgm:spPr/>
    </dgm:pt>
    <dgm:pt modelId="{F556F616-0691-42E8-A661-F9FC885818F6}" type="pres">
      <dgm:prSet presAssocID="{97BB1EF3-BEFD-486C-88A7-CEC4E9947D3F}" presName="descendantText" presStyleLbl="alignAcc1" presStyleIdx="0" presStyleCnt="3">
        <dgm:presLayoutVars>
          <dgm:bulletEnabled val="1"/>
        </dgm:presLayoutVars>
      </dgm:prSet>
      <dgm:spPr/>
    </dgm:pt>
    <dgm:pt modelId="{05A9CD5F-78C3-48FB-B481-7CC52515CBEE}" type="pres">
      <dgm:prSet presAssocID="{5D933E3A-DAB9-4643-A97C-C3A46F350A44}" presName="sp" presStyleCnt="0"/>
      <dgm:spPr/>
    </dgm:pt>
    <dgm:pt modelId="{9DE22267-F69A-454A-B638-37CA04E31F8D}" type="pres">
      <dgm:prSet presAssocID="{33D2F1D1-9CB0-4F10-99DF-76AD09A9C201}" presName="composite" presStyleCnt="0"/>
      <dgm:spPr/>
    </dgm:pt>
    <dgm:pt modelId="{26AEA029-F742-44D2-BA69-2F913034E473}" type="pres">
      <dgm:prSet presAssocID="{33D2F1D1-9CB0-4F10-99DF-76AD09A9C201}" presName="parentText" presStyleLbl="alignNode1" presStyleIdx="1" presStyleCnt="3">
        <dgm:presLayoutVars>
          <dgm:chMax val="1"/>
          <dgm:bulletEnabled val="1"/>
        </dgm:presLayoutVars>
      </dgm:prSet>
      <dgm:spPr/>
    </dgm:pt>
    <dgm:pt modelId="{2701DD39-63D4-4666-9480-69451A25F6E7}" type="pres">
      <dgm:prSet presAssocID="{33D2F1D1-9CB0-4F10-99DF-76AD09A9C201}" presName="descendantText" presStyleLbl="alignAcc1" presStyleIdx="1" presStyleCnt="3">
        <dgm:presLayoutVars>
          <dgm:bulletEnabled val="1"/>
        </dgm:presLayoutVars>
      </dgm:prSet>
      <dgm:spPr/>
    </dgm:pt>
    <dgm:pt modelId="{3BA3534A-2C85-49F1-9011-A2BFA3A389ED}" type="pres">
      <dgm:prSet presAssocID="{7A44A736-C9B0-4A98-BB45-F1FC04360643}" presName="sp" presStyleCnt="0"/>
      <dgm:spPr/>
    </dgm:pt>
    <dgm:pt modelId="{5D83AC21-936A-4C13-85E4-F706E5347F67}" type="pres">
      <dgm:prSet presAssocID="{FEA02455-CBE5-4292-91A6-2685B3F1ED23}" presName="composite" presStyleCnt="0"/>
      <dgm:spPr/>
    </dgm:pt>
    <dgm:pt modelId="{DF32EF9F-85BF-4D3E-ACD9-70C30568EEA3}" type="pres">
      <dgm:prSet presAssocID="{FEA02455-CBE5-4292-91A6-2685B3F1ED23}" presName="parentText" presStyleLbl="alignNode1" presStyleIdx="2" presStyleCnt="3">
        <dgm:presLayoutVars>
          <dgm:chMax val="1"/>
          <dgm:bulletEnabled val="1"/>
        </dgm:presLayoutVars>
      </dgm:prSet>
      <dgm:spPr/>
    </dgm:pt>
    <dgm:pt modelId="{99366C59-2BA0-4DFF-8F8B-F93758214007}" type="pres">
      <dgm:prSet presAssocID="{FEA02455-CBE5-4292-91A6-2685B3F1ED23}" presName="descendantText" presStyleLbl="alignAcc1" presStyleIdx="2" presStyleCnt="3">
        <dgm:presLayoutVars>
          <dgm:bulletEnabled val="1"/>
        </dgm:presLayoutVars>
      </dgm:prSet>
      <dgm:spPr/>
    </dgm:pt>
  </dgm:ptLst>
  <dgm:cxnLst>
    <dgm:cxn modelId="{D09BE20A-FA58-4D5E-8945-52609B08FA60}" srcId="{97BB1EF3-BEFD-486C-88A7-CEC4E9947D3F}" destId="{3F5C6F58-C971-47AE-8039-95B4CB123205}" srcOrd="0" destOrd="0" parTransId="{0B0B7890-4565-40CF-99E8-3ECE3A448479}" sibTransId="{DBD70458-4EA7-4EED-8E07-96A91FFB7993}"/>
    <dgm:cxn modelId="{90EC0518-CFF4-4F0F-AAF6-2F4B87C3DD62}" srcId="{E006033F-0CCE-49BD-BA3E-BE669965C465}" destId="{FEA02455-CBE5-4292-91A6-2685B3F1ED23}" srcOrd="2" destOrd="0" parTransId="{8DB90DF3-C4FB-4133-866C-29597D38077D}" sibTransId="{68F5EFAC-BF2C-4DF4-85AF-7CE0539195FA}"/>
    <dgm:cxn modelId="{D944C63C-35E0-4D2D-95A5-FEA0F7311395}" type="presOf" srcId="{FEA02455-CBE5-4292-91A6-2685B3F1ED23}" destId="{DF32EF9F-85BF-4D3E-ACD9-70C30568EEA3}" srcOrd="0" destOrd="0" presId="urn:microsoft.com/office/officeart/2005/8/layout/chevron2"/>
    <dgm:cxn modelId="{D1FA3165-1C4D-4011-91E8-CE0AE0539010}" srcId="{33D2F1D1-9CB0-4F10-99DF-76AD09A9C201}" destId="{9EC883AC-99C5-4827-BB34-1831709BE265}" srcOrd="0" destOrd="0" parTransId="{B759DC94-FE91-4672-97E5-AF7595EA382D}" sibTransId="{E738F9BF-82D3-433B-8B5E-9AA838F6DC69}"/>
    <dgm:cxn modelId="{D3B37645-CCB0-4C32-8C34-1A761C6B1CD1}" type="presOf" srcId="{527159A6-12EB-4223-9794-DCCCADA64286}" destId="{99366C59-2BA0-4DFF-8F8B-F93758214007}" srcOrd="0" destOrd="0" presId="urn:microsoft.com/office/officeart/2005/8/layout/chevron2"/>
    <dgm:cxn modelId="{0220D37C-D26A-4D00-8C43-91CCCDE6FD5A}" srcId="{E006033F-0CCE-49BD-BA3E-BE669965C465}" destId="{33D2F1D1-9CB0-4F10-99DF-76AD09A9C201}" srcOrd="1" destOrd="0" parTransId="{ACBD4516-4AD4-46B3-B487-9CB669800237}" sibTransId="{7A44A736-C9B0-4A98-BB45-F1FC04360643}"/>
    <dgm:cxn modelId="{183CA07D-5369-401F-91B1-D618EEED5D8A}" srcId="{FEA02455-CBE5-4292-91A6-2685B3F1ED23}" destId="{527159A6-12EB-4223-9794-DCCCADA64286}" srcOrd="0" destOrd="0" parTransId="{1E07F280-CEC9-4094-B913-886A4487594B}" sibTransId="{F10101E1-0EE1-41E0-A390-29396F6B80BC}"/>
    <dgm:cxn modelId="{9879699C-0549-4C66-A693-6A07C9468BEF}" type="presOf" srcId="{3F5C6F58-C971-47AE-8039-95B4CB123205}" destId="{F556F616-0691-42E8-A661-F9FC885818F6}" srcOrd="0" destOrd="0" presId="urn:microsoft.com/office/officeart/2005/8/layout/chevron2"/>
    <dgm:cxn modelId="{3E0EE6B9-DA8F-462D-B6CE-5966909D6059}" srcId="{E006033F-0CCE-49BD-BA3E-BE669965C465}" destId="{97BB1EF3-BEFD-486C-88A7-CEC4E9947D3F}" srcOrd="0" destOrd="0" parTransId="{453900F6-87CF-4971-B931-07BCAEFA7821}" sibTransId="{5D933E3A-DAB9-4643-A97C-C3A46F350A44}"/>
    <dgm:cxn modelId="{A4AB4AC9-3B46-47E5-A542-728C530D8DCF}" type="presOf" srcId="{97BB1EF3-BEFD-486C-88A7-CEC4E9947D3F}" destId="{C6EAEC74-7ED0-457C-B808-7BC2B557B594}" srcOrd="0" destOrd="0" presId="urn:microsoft.com/office/officeart/2005/8/layout/chevron2"/>
    <dgm:cxn modelId="{38B17FDB-FD09-42F7-AEB6-DB4632549FB0}" type="presOf" srcId="{E006033F-0CCE-49BD-BA3E-BE669965C465}" destId="{E9DB485F-DC51-4B64-ABD1-6C0C79EA659B}" srcOrd="0" destOrd="0" presId="urn:microsoft.com/office/officeart/2005/8/layout/chevron2"/>
    <dgm:cxn modelId="{B219F4DF-DDC1-433F-8619-EEB473AF7655}" type="presOf" srcId="{33D2F1D1-9CB0-4F10-99DF-76AD09A9C201}" destId="{26AEA029-F742-44D2-BA69-2F913034E473}" srcOrd="0" destOrd="0" presId="urn:microsoft.com/office/officeart/2005/8/layout/chevron2"/>
    <dgm:cxn modelId="{6916F3E2-C036-46FF-B558-552863E36FF7}" type="presOf" srcId="{9EC883AC-99C5-4827-BB34-1831709BE265}" destId="{2701DD39-63D4-4666-9480-69451A25F6E7}" srcOrd="0" destOrd="0" presId="urn:microsoft.com/office/officeart/2005/8/layout/chevron2"/>
    <dgm:cxn modelId="{7F16EDFD-AAB8-4A86-9427-45374125E523}" type="presParOf" srcId="{E9DB485F-DC51-4B64-ABD1-6C0C79EA659B}" destId="{50995D0E-EC0A-47FD-BB79-8D06650B9CF1}" srcOrd="0" destOrd="0" presId="urn:microsoft.com/office/officeart/2005/8/layout/chevron2"/>
    <dgm:cxn modelId="{A689C715-1CCB-4DDE-81A4-A06C4F2CC433}" type="presParOf" srcId="{50995D0E-EC0A-47FD-BB79-8D06650B9CF1}" destId="{C6EAEC74-7ED0-457C-B808-7BC2B557B594}" srcOrd="0" destOrd="0" presId="urn:microsoft.com/office/officeart/2005/8/layout/chevron2"/>
    <dgm:cxn modelId="{03A66EA9-48E0-4869-91C5-9468F2B8C2C2}" type="presParOf" srcId="{50995D0E-EC0A-47FD-BB79-8D06650B9CF1}" destId="{F556F616-0691-42E8-A661-F9FC885818F6}" srcOrd="1" destOrd="0" presId="urn:microsoft.com/office/officeart/2005/8/layout/chevron2"/>
    <dgm:cxn modelId="{2CCFC328-431C-4044-BC3B-F8AF335EAE2B}" type="presParOf" srcId="{E9DB485F-DC51-4B64-ABD1-6C0C79EA659B}" destId="{05A9CD5F-78C3-48FB-B481-7CC52515CBEE}" srcOrd="1" destOrd="0" presId="urn:microsoft.com/office/officeart/2005/8/layout/chevron2"/>
    <dgm:cxn modelId="{9C2F886F-81A0-4CAB-99EB-A5543A5AB8F7}" type="presParOf" srcId="{E9DB485F-DC51-4B64-ABD1-6C0C79EA659B}" destId="{9DE22267-F69A-454A-B638-37CA04E31F8D}" srcOrd="2" destOrd="0" presId="urn:microsoft.com/office/officeart/2005/8/layout/chevron2"/>
    <dgm:cxn modelId="{A5A59F0E-3979-4CBF-BD2E-51699F90B126}" type="presParOf" srcId="{9DE22267-F69A-454A-B638-37CA04E31F8D}" destId="{26AEA029-F742-44D2-BA69-2F913034E473}" srcOrd="0" destOrd="0" presId="urn:microsoft.com/office/officeart/2005/8/layout/chevron2"/>
    <dgm:cxn modelId="{A3D06084-624E-43DD-8774-C3AAB74062D5}" type="presParOf" srcId="{9DE22267-F69A-454A-B638-37CA04E31F8D}" destId="{2701DD39-63D4-4666-9480-69451A25F6E7}" srcOrd="1" destOrd="0" presId="urn:microsoft.com/office/officeart/2005/8/layout/chevron2"/>
    <dgm:cxn modelId="{C3574B96-4E57-4DF7-A8E2-EEABD1F5879F}" type="presParOf" srcId="{E9DB485F-DC51-4B64-ABD1-6C0C79EA659B}" destId="{3BA3534A-2C85-49F1-9011-A2BFA3A389ED}" srcOrd="3" destOrd="0" presId="urn:microsoft.com/office/officeart/2005/8/layout/chevron2"/>
    <dgm:cxn modelId="{5C1C9549-86EB-4481-A9C0-B0A91CE7C7F3}" type="presParOf" srcId="{E9DB485F-DC51-4B64-ABD1-6C0C79EA659B}" destId="{5D83AC21-936A-4C13-85E4-F706E5347F67}" srcOrd="4" destOrd="0" presId="urn:microsoft.com/office/officeart/2005/8/layout/chevron2"/>
    <dgm:cxn modelId="{8CFF1170-A375-400C-8B87-BC896760DCC4}" type="presParOf" srcId="{5D83AC21-936A-4C13-85E4-F706E5347F67}" destId="{DF32EF9F-85BF-4D3E-ACD9-70C30568EEA3}" srcOrd="0" destOrd="0" presId="urn:microsoft.com/office/officeart/2005/8/layout/chevron2"/>
    <dgm:cxn modelId="{639C354E-BCA4-4864-BD51-7198F0C6EC13}" type="presParOf" srcId="{5D83AC21-936A-4C13-85E4-F706E5347F67}" destId="{99366C59-2BA0-4DFF-8F8B-F9375821400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76BC2-81E7-475A-8632-B7DE7668E37A}" type="doc">
      <dgm:prSet loTypeId="urn:microsoft.com/office/officeart/2005/8/layout/chevron1" loCatId="process" qsTypeId="urn:microsoft.com/office/officeart/2005/8/quickstyle/simple1" qsCatId="simple" csTypeId="urn:microsoft.com/office/officeart/2005/8/colors/accent1_2" csCatId="accent1" phldr="1"/>
      <dgm:spPr/>
    </dgm:pt>
    <dgm:pt modelId="{92705E83-3CB4-42F6-A61A-CCA6E639628B}">
      <dgm:prSet phldrT="[Text]"/>
      <dgm:spPr/>
      <dgm:t>
        <a:bodyPr/>
        <a:lstStyle/>
        <a:p>
          <a:r>
            <a:rPr lang="en-IN" dirty="0">
              <a:latin typeface="Abadi" panose="020B0604020104020204" pitchFamily="34" charset="0"/>
            </a:rPr>
            <a:t>Exploratory Data Analysis</a:t>
          </a:r>
        </a:p>
      </dgm:t>
    </dgm:pt>
    <dgm:pt modelId="{D791FB2F-4B6C-4870-930D-8A6AB377FC52}" type="parTrans" cxnId="{45017D75-CA6E-4125-90F6-DF9A8DFEC68D}">
      <dgm:prSet/>
      <dgm:spPr/>
      <dgm:t>
        <a:bodyPr/>
        <a:lstStyle/>
        <a:p>
          <a:endParaRPr lang="en-IN"/>
        </a:p>
      </dgm:t>
    </dgm:pt>
    <dgm:pt modelId="{D146A3A5-24A2-4E50-9295-2A33D9CC76C1}" type="sibTrans" cxnId="{45017D75-CA6E-4125-90F6-DF9A8DFEC68D}">
      <dgm:prSet/>
      <dgm:spPr/>
      <dgm:t>
        <a:bodyPr/>
        <a:lstStyle/>
        <a:p>
          <a:endParaRPr lang="en-IN"/>
        </a:p>
      </dgm:t>
    </dgm:pt>
    <dgm:pt modelId="{4EF2F423-B314-4488-81D3-C42DBC5B2B8D}">
      <dgm:prSet phldrT="[Text]"/>
      <dgm:spPr/>
      <dgm:t>
        <a:bodyPr/>
        <a:lstStyle/>
        <a:p>
          <a:r>
            <a:rPr lang="en-IN" dirty="0">
              <a:latin typeface="Abadi" panose="020B0604020104020204" pitchFamily="34" charset="0"/>
            </a:rPr>
            <a:t>Summarization</a:t>
          </a:r>
        </a:p>
      </dgm:t>
    </dgm:pt>
    <dgm:pt modelId="{42A9C19A-4095-4610-BA36-ABF8AEB1D6CF}" type="parTrans" cxnId="{6D8212E2-7D6D-43C4-8F21-5884F6584ED7}">
      <dgm:prSet/>
      <dgm:spPr/>
      <dgm:t>
        <a:bodyPr/>
        <a:lstStyle/>
        <a:p>
          <a:endParaRPr lang="en-IN"/>
        </a:p>
      </dgm:t>
    </dgm:pt>
    <dgm:pt modelId="{F2A5E918-9124-42DF-8C6A-A12E0072B03F}" type="sibTrans" cxnId="{6D8212E2-7D6D-43C4-8F21-5884F6584ED7}">
      <dgm:prSet/>
      <dgm:spPr/>
      <dgm:t>
        <a:bodyPr/>
        <a:lstStyle/>
        <a:p>
          <a:endParaRPr lang="en-IN"/>
        </a:p>
      </dgm:t>
    </dgm:pt>
    <dgm:pt modelId="{3E7B0E14-B6BA-4D20-9D88-82C15B2307BC}">
      <dgm:prSet phldrT="[Text]"/>
      <dgm:spPr/>
      <dgm:t>
        <a:bodyPr/>
        <a:lstStyle/>
        <a:p>
          <a:r>
            <a:rPr lang="en-IN" dirty="0">
              <a:latin typeface="Abadi" panose="020B0604020104020204" pitchFamily="34" charset="0"/>
            </a:rPr>
            <a:t>Creation of Landing outcome label</a:t>
          </a:r>
        </a:p>
      </dgm:t>
    </dgm:pt>
    <dgm:pt modelId="{AEBF1026-412F-4809-AF07-9A19CD440252}" type="parTrans" cxnId="{117CBC0A-E6E8-42A2-A135-07BA6621E611}">
      <dgm:prSet/>
      <dgm:spPr/>
      <dgm:t>
        <a:bodyPr/>
        <a:lstStyle/>
        <a:p>
          <a:endParaRPr lang="en-IN"/>
        </a:p>
      </dgm:t>
    </dgm:pt>
    <dgm:pt modelId="{6151CE21-9006-4B5D-B479-5719487552B8}" type="sibTrans" cxnId="{117CBC0A-E6E8-42A2-A135-07BA6621E611}">
      <dgm:prSet/>
      <dgm:spPr/>
      <dgm:t>
        <a:bodyPr/>
        <a:lstStyle/>
        <a:p>
          <a:endParaRPr lang="en-IN"/>
        </a:p>
      </dgm:t>
    </dgm:pt>
    <dgm:pt modelId="{5507608E-3B5C-4299-B64A-FB826424CA6E}" type="pres">
      <dgm:prSet presAssocID="{9CE76BC2-81E7-475A-8632-B7DE7668E37A}" presName="Name0" presStyleCnt="0">
        <dgm:presLayoutVars>
          <dgm:dir/>
          <dgm:animLvl val="lvl"/>
          <dgm:resizeHandles val="exact"/>
        </dgm:presLayoutVars>
      </dgm:prSet>
      <dgm:spPr/>
    </dgm:pt>
    <dgm:pt modelId="{8AEF36C3-3195-4D2C-AA47-753F9C413DC2}" type="pres">
      <dgm:prSet presAssocID="{92705E83-3CB4-42F6-A61A-CCA6E639628B}" presName="parTxOnly" presStyleLbl="node1" presStyleIdx="0" presStyleCnt="3">
        <dgm:presLayoutVars>
          <dgm:chMax val="0"/>
          <dgm:chPref val="0"/>
          <dgm:bulletEnabled val="1"/>
        </dgm:presLayoutVars>
      </dgm:prSet>
      <dgm:spPr/>
    </dgm:pt>
    <dgm:pt modelId="{FC77BB64-BE96-4727-A368-41F9E6A25611}" type="pres">
      <dgm:prSet presAssocID="{D146A3A5-24A2-4E50-9295-2A33D9CC76C1}" presName="parTxOnlySpace" presStyleCnt="0"/>
      <dgm:spPr/>
    </dgm:pt>
    <dgm:pt modelId="{DF677968-1AF5-4982-8AEB-97CB4C5D422A}" type="pres">
      <dgm:prSet presAssocID="{4EF2F423-B314-4488-81D3-C42DBC5B2B8D}" presName="parTxOnly" presStyleLbl="node1" presStyleIdx="1" presStyleCnt="3">
        <dgm:presLayoutVars>
          <dgm:chMax val="0"/>
          <dgm:chPref val="0"/>
          <dgm:bulletEnabled val="1"/>
        </dgm:presLayoutVars>
      </dgm:prSet>
      <dgm:spPr/>
    </dgm:pt>
    <dgm:pt modelId="{960F1C68-4C4E-458A-A6C5-B2C41EE9D2D8}" type="pres">
      <dgm:prSet presAssocID="{F2A5E918-9124-42DF-8C6A-A12E0072B03F}" presName="parTxOnlySpace" presStyleCnt="0"/>
      <dgm:spPr/>
    </dgm:pt>
    <dgm:pt modelId="{FCCFDC66-D182-4275-A6C5-719BABE5CE4D}" type="pres">
      <dgm:prSet presAssocID="{3E7B0E14-B6BA-4D20-9D88-82C15B2307BC}" presName="parTxOnly" presStyleLbl="node1" presStyleIdx="2" presStyleCnt="3">
        <dgm:presLayoutVars>
          <dgm:chMax val="0"/>
          <dgm:chPref val="0"/>
          <dgm:bulletEnabled val="1"/>
        </dgm:presLayoutVars>
      </dgm:prSet>
      <dgm:spPr/>
    </dgm:pt>
  </dgm:ptLst>
  <dgm:cxnLst>
    <dgm:cxn modelId="{117CBC0A-E6E8-42A2-A135-07BA6621E611}" srcId="{9CE76BC2-81E7-475A-8632-B7DE7668E37A}" destId="{3E7B0E14-B6BA-4D20-9D88-82C15B2307BC}" srcOrd="2" destOrd="0" parTransId="{AEBF1026-412F-4809-AF07-9A19CD440252}" sibTransId="{6151CE21-9006-4B5D-B479-5719487552B8}"/>
    <dgm:cxn modelId="{3ED89B20-0CCD-4849-8083-3EA7C07535C9}" type="presOf" srcId="{3E7B0E14-B6BA-4D20-9D88-82C15B2307BC}" destId="{FCCFDC66-D182-4275-A6C5-719BABE5CE4D}" srcOrd="0" destOrd="0" presId="urn:microsoft.com/office/officeart/2005/8/layout/chevron1"/>
    <dgm:cxn modelId="{6BD2605B-420F-428D-B791-3D8F0F0ED36D}" type="presOf" srcId="{92705E83-3CB4-42F6-A61A-CCA6E639628B}" destId="{8AEF36C3-3195-4D2C-AA47-753F9C413DC2}" srcOrd="0" destOrd="0" presId="urn:microsoft.com/office/officeart/2005/8/layout/chevron1"/>
    <dgm:cxn modelId="{0080E04D-F25C-450A-9D0D-CCEFBCB53B17}" type="presOf" srcId="{4EF2F423-B314-4488-81D3-C42DBC5B2B8D}" destId="{DF677968-1AF5-4982-8AEB-97CB4C5D422A}" srcOrd="0" destOrd="0" presId="urn:microsoft.com/office/officeart/2005/8/layout/chevron1"/>
    <dgm:cxn modelId="{45017D75-CA6E-4125-90F6-DF9A8DFEC68D}" srcId="{9CE76BC2-81E7-475A-8632-B7DE7668E37A}" destId="{92705E83-3CB4-42F6-A61A-CCA6E639628B}" srcOrd="0" destOrd="0" parTransId="{D791FB2F-4B6C-4870-930D-8A6AB377FC52}" sibTransId="{D146A3A5-24A2-4E50-9295-2A33D9CC76C1}"/>
    <dgm:cxn modelId="{32BFD8AA-C0FE-4ED8-AAC6-15C4A9C5DDD0}" type="presOf" srcId="{9CE76BC2-81E7-475A-8632-B7DE7668E37A}" destId="{5507608E-3B5C-4299-B64A-FB826424CA6E}" srcOrd="0" destOrd="0" presId="urn:microsoft.com/office/officeart/2005/8/layout/chevron1"/>
    <dgm:cxn modelId="{6D8212E2-7D6D-43C4-8F21-5884F6584ED7}" srcId="{9CE76BC2-81E7-475A-8632-B7DE7668E37A}" destId="{4EF2F423-B314-4488-81D3-C42DBC5B2B8D}" srcOrd="1" destOrd="0" parTransId="{42A9C19A-4095-4610-BA36-ABF8AEB1D6CF}" sibTransId="{F2A5E918-9124-42DF-8C6A-A12E0072B03F}"/>
    <dgm:cxn modelId="{05B97D2A-B3D8-4907-B0B3-D73E2795103C}" type="presParOf" srcId="{5507608E-3B5C-4299-B64A-FB826424CA6E}" destId="{8AEF36C3-3195-4D2C-AA47-753F9C413DC2}" srcOrd="0" destOrd="0" presId="urn:microsoft.com/office/officeart/2005/8/layout/chevron1"/>
    <dgm:cxn modelId="{FE88CE88-F1E3-4DEE-B84A-4EED3D693A06}" type="presParOf" srcId="{5507608E-3B5C-4299-B64A-FB826424CA6E}" destId="{FC77BB64-BE96-4727-A368-41F9E6A25611}" srcOrd="1" destOrd="0" presId="urn:microsoft.com/office/officeart/2005/8/layout/chevron1"/>
    <dgm:cxn modelId="{73C4CE40-3772-434C-BD20-80F4E8C3778E}" type="presParOf" srcId="{5507608E-3B5C-4299-B64A-FB826424CA6E}" destId="{DF677968-1AF5-4982-8AEB-97CB4C5D422A}" srcOrd="2" destOrd="0" presId="urn:microsoft.com/office/officeart/2005/8/layout/chevron1"/>
    <dgm:cxn modelId="{2C889598-2BDF-41E5-B4FE-B871665CAE4C}" type="presParOf" srcId="{5507608E-3B5C-4299-B64A-FB826424CA6E}" destId="{960F1C68-4C4E-458A-A6C5-B2C41EE9D2D8}" srcOrd="3" destOrd="0" presId="urn:microsoft.com/office/officeart/2005/8/layout/chevron1"/>
    <dgm:cxn modelId="{7DF41BF8-12F9-4B07-83A2-F36F83434131}" type="presParOf" srcId="{5507608E-3B5C-4299-B64A-FB826424CA6E}" destId="{FCCFDC66-D182-4275-A6C5-719BABE5CE4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A0B47F-7D26-4B4F-8ED0-8C7764AAC855}" type="doc">
      <dgm:prSet loTypeId="urn:microsoft.com/office/officeart/2005/8/layout/chevron1" loCatId="process" qsTypeId="urn:microsoft.com/office/officeart/2005/8/quickstyle/simple1" qsCatId="simple" csTypeId="urn:microsoft.com/office/officeart/2005/8/colors/accent1_2" csCatId="accent1" phldr="1"/>
      <dgm:spPr/>
    </dgm:pt>
    <dgm:pt modelId="{CE61740D-C474-4A93-96BE-472081D9E872}">
      <dgm:prSet phldrT="[Text]"/>
      <dgm:spPr/>
      <dgm:t>
        <a:bodyPr/>
        <a:lstStyle/>
        <a:p>
          <a:r>
            <a:rPr lang="en-IN" dirty="0">
              <a:latin typeface="Abadi" panose="020B0604020104020204" pitchFamily="34" charset="0"/>
            </a:rPr>
            <a:t>Data preparation &amp; Standardisation</a:t>
          </a:r>
        </a:p>
      </dgm:t>
    </dgm:pt>
    <dgm:pt modelId="{D6D61736-7449-4A78-9CA2-FB99036DAEAE}" type="parTrans" cxnId="{27AEE13E-6592-448B-9132-9D4E3AE30591}">
      <dgm:prSet/>
      <dgm:spPr/>
      <dgm:t>
        <a:bodyPr/>
        <a:lstStyle/>
        <a:p>
          <a:endParaRPr lang="en-IN"/>
        </a:p>
      </dgm:t>
    </dgm:pt>
    <dgm:pt modelId="{21C2B9FF-01FE-43E5-8118-CA79718EFC03}" type="sibTrans" cxnId="{27AEE13E-6592-448B-9132-9D4E3AE30591}">
      <dgm:prSet/>
      <dgm:spPr/>
      <dgm:t>
        <a:bodyPr/>
        <a:lstStyle/>
        <a:p>
          <a:endParaRPr lang="en-IN"/>
        </a:p>
      </dgm:t>
    </dgm:pt>
    <dgm:pt modelId="{37A8F173-68E4-4EA3-A1C3-C55024DB8498}">
      <dgm:prSet phldrT="[Text]"/>
      <dgm:spPr/>
      <dgm:t>
        <a:bodyPr/>
        <a:lstStyle/>
        <a:p>
          <a:r>
            <a:rPr lang="en-IN" dirty="0">
              <a:latin typeface="Abadi" panose="020B0604020104020204" pitchFamily="34" charset="0"/>
            </a:rPr>
            <a:t>Test of each models with different hyperparameters</a:t>
          </a:r>
        </a:p>
      </dgm:t>
    </dgm:pt>
    <dgm:pt modelId="{1750411D-66F1-4F87-A18B-59F3EA2A850E}" type="parTrans" cxnId="{385FBFF9-B4CA-4A37-8007-375B1BAB0B89}">
      <dgm:prSet/>
      <dgm:spPr/>
      <dgm:t>
        <a:bodyPr/>
        <a:lstStyle/>
        <a:p>
          <a:endParaRPr lang="en-IN"/>
        </a:p>
      </dgm:t>
    </dgm:pt>
    <dgm:pt modelId="{7F33F14B-9C03-45C0-B82F-2F70AEC3D27D}" type="sibTrans" cxnId="{385FBFF9-B4CA-4A37-8007-375B1BAB0B89}">
      <dgm:prSet/>
      <dgm:spPr/>
      <dgm:t>
        <a:bodyPr/>
        <a:lstStyle/>
        <a:p>
          <a:endParaRPr lang="en-IN"/>
        </a:p>
      </dgm:t>
    </dgm:pt>
    <dgm:pt modelId="{2DDE0EE7-DF6C-48A9-8A66-2DEB0B26C669}">
      <dgm:prSet phldrT="[Text]"/>
      <dgm:spPr/>
      <dgm:t>
        <a:bodyPr/>
        <a:lstStyle/>
        <a:p>
          <a:r>
            <a:rPr lang="en-IN" dirty="0">
              <a:latin typeface="Abadi" panose="020B0604020104020204" pitchFamily="34" charset="0"/>
            </a:rPr>
            <a:t>Comparison of results</a:t>
          </a:r>
        </a:p>
      </dgm:t>
    </dgm:pt>
    <dgm:pt modelId="{23C5366F-6C7C-45C9-8693-55E7FC0E9A49}" type="parTrans" cxnId="{3407650D-CC1D-4788-B27E-4DAB86BAE4DD}">
      <dgm:prSet/>
      <dgm:spPr/>
      <dgm:t>
        <a:bodyPr/>
        <a:lstStyle/>
        <a:p>
          <a:endParaRPr lang="en-IN"/>
        </a:p>
      </dgm:t>
    </dgm:pt>
    <dgm:pt modelId="{6E5DF67A-8AE5-444E-93B5-8768A228449E}" type="sibTrans" cxnId="{3407650D-CC1D-4788-B27E-4DAB86BAE4DD}">
      <dgm:prSet/>
      <dgm:spPr/>
      <dgm:t>
        <a:bodyPr/>
        <a:lstStyle/>
        <a:p>
          <a:endParaRPr lang="en-IN"/>
        </a:p>
      </dgm:t>
    </dgm:pt>
    <dgm:pt modelId="{FE1064F8-4CCA-4EB8-BFD6-E9C60762195D}" type="pres">
      <dgm:prSet presAssocID="{E8A0B47F-7D26-4B4F-8ED0-8C7764AAC855}" presName="Name0" presStyleCnt="0">
        <dgm:presLayoutVars>
          <dgm:dir/>
          <dgm:animLvl val="lvl"/>
          <dgm:resizeHandles val="exact"/>
        </dgm:presLayoutVars>
      </dgm:prSet>
      <dgm:spPr/>
    </dgm:pt>
    <dgm:pt modelId="{6604629F-164B-43DF-A187-314B19695676}" type="pres">
      <dgm:prSet presAssocID="{CE61740D-C474-4A93-96BE-472081D9E872}" presName="parTxOnly" presStyleLbl="node1" presStyleIdx="0" presStyleCnt="3">
        <dgm:presLayoutVars>
          <dgm:chMax val="0"/>
          <dgm:chPref val="0"/>
          <dgm:bulletEnabled val="1"/>
        </dgm:presLayoutVars>
      </dgm:prSet>
      <dgm:spPr/>
    </dgm:pt>
    <dgm:pt modelId="{E0381660-AC21-4D7B-ADD9-7E79D9B91499}" type="pres">
      <dgm:prSet presAssocID="{21C2B9FF-01FE-43E5-8118-CA79718EFC03}" presName="parTxOnlySpace" presStyleCnt="0"/>
      <dgm:spPr/>
    </dgm:pt>
    <dgm:pt modelId="{A7E7AD26-E00C-464B-A35D-8A151ACE1CFB}" type="pres">
      <dgm:prSet presAssocID="{37A8F173-68E4-4EA3-A1C3-C55024DB8498}" presName="parTxOnly" presStyleLbl="node1" presStyleIdx="1" presStyleCnt="3">
        <dgm:presLayoutVars>
          <dgm:chMax val="0"/>
          <dgm:chPref val="0"/>
          <dgm:bulletEnabled val="1"/>
        </dgm:presLayoutVars>
      </dgm:prSet>
      <dgm:spPr/>
    </dgm:pt>
    <dgm:pt modelId="{D075C292-9FF3-4E84-8DB2-CA3AB4EDF5A3}" type="pres">
      <dgm:prSet presAssocID="{7F33F14B-9C03-45C0-B82F-2F70AEC3D27D}" presName="parTxOnlySpace" presStyleCnt="0"/>
      <dgm:spPr/>
    </dgm:pt>
    <dgm:pt modelId="{0BB9F654-796E-4120-A13A-F9DD5DAC76B7}" type="pres">
      <dgm:prSet presAssocID="{2DDE0EE7-DF6C-48A9-8A66-2DEB0B26C669}" presName="parTxOnly" presStyleLbl="node1" presStyleIdx="2" presStyleCnt="3">
        <dgm:presLayoutVars>
          <dgm:chMax val="0"/>
          <dgm:chPref val="0"/>
          <dgm:bulletEnabled val="1"/>
        </dgm:presLayoutVars>
      </dgm:prSet>
      <dgm:spPr/>
    </dgm:pt>
  </dgm:ptLst>
  <dgm:cxnLst>
    <dgm:cxn modelId="{3407650D-CC1D-4788-B27E-4DAB86BAE4DD}" srcId="{E8A0B47F-7D26-4B4F-8ED0-8C7764AAC855}" destId="{2DDE0EE7-DF6C-48A9-8A66-2DEB0B26C669}" srcOrd="2" destOrd="0" parTransId="{23C5366F-6C7C-45C9-8693-55E7FC0E9A49}" sibTransId="{6E5DF67A-8AE5-444E-93B5-8768A228449E}"/>
    <dgm:cxn modelId="{964CB938-83B1-4377-ACDE-2183E39934C0}" type="presOf" srcId="{37A8F173-68E4-4EA3-A1C3-C55024DB8498}" destId="{A7E7AD26-E00C-464B-A35D-8A151ACE1CFB}" srcOrd="0" destOrd="0" presId="urn:microsoft.com/office/officeart/2005/8/layout/chevron1"/>
    <dgm:cxn modelId="{27AEE13E-6592-448B-9132-9D4E3AE30591}" srcId="{E8A0B47F-7D26-4B4F-8ED0-8C7764AAC855}" destId="{CE61740D-C474-4A93-96BE-472081D9E872}" srcOrd="0" destOrd="0" parTransId="{D6D61736-7449-4A78-9CA2-FB99036DAEAE}" sibTransId="{21C2B9FF-01FE-43E5-8118-CA79718EFC03}"/>
    <dgm:cxn modelId="{C045439E-8633-4395-A20B-9403037E214B}" type="presOf" srcId="{2DDE0EE7-DF6C-48A9-8A66-2DEB0B26C669}" destId="{0BB9F654-796E-4120-A13A-F9DD5DAC76B7}" srcOrd="0" destOrd="0" presId="urn:microsoft.com/office/officeart/2005/8/layout/chevron1"/>
    <dgm:cxn modelId="{FB1541DD-D00B-4856-8341-3A8AF8336107}" type="presOf" srcId="{E8A0B47F-7D26-4B4F-8ED0-8C7764AAC855}" destId="{FE1064F8-4CCA-4EB8-BFD6-E9C60762195D}" srcOrd="0" destOrd="0" presId="urn:microsoft.com/office/officeart/2005/8/layout/chevron1"/>
    <dgm:cxn modelId="{AA9EBCF4-047A-4915-B439-5A239D23159D}" type="presOf" srcId="{CE61740D-C474-4A93-96BE-472081D9E872}" destId="{6604629F-164B-43DF-A187-314B19695676}" srcOrd="0" destOrd="0" presId="urn:microsoft.com/office/officeart/2005/8/layout/chevron1"/>
    <dgm:cxn modelId="{385FBFF9-B4CA-4A37-8007-375B1BAB0B89}" srcId="{E8A0B47F-7D26-4B4F-8ED0-8C7764AAC855}" destId="{37A8F173-68E4-4EA3-A1C3-C55024DB8498}" srcOrd="1" destOrd="0" parTransId="{1750411D-66F1-4F87-A18B-59F3EA2A850E}" sibTransId="{7F33F14B-9C03-45C0-B82F-2F70AEC3D27D}"/>
    <dgm:cxn modelId="{C65EEA49-CA45-457E-A8C3-FC19FEEC7F6A}" type="presParOf" srcId="{FE1064F8-4CCA-4EB8-BFD6-E9C60762195D}" destId="{6604629F-164B-43DF-A187-314B19695676}" srcOrd="0" destOrd="0" presId="urn:microsoft.com/office/officeart/2005/8/layout/chevron1"/>
    <dgm:cxn modelId="{F9DB6285-28C1-4800-9232-4A68082DB38A}" type="presParOf" srcId="{FE1064F8-4CCA-4EB8-BFD6-E9C60762195D}" destId="{E0381660-AC21-4D7B-ADD9-7E79D9B91499}" srcOrd="1" destOrd="0" presId="urn:microsoft.com/office/officeart/2005/8/layout/chevron1"/>
    <dgm:cxn modelId="{489F4E0E-5B33-43C8-AD00-3B025F31D9E4}" type="presParOf" srcId="{FE1064F8-4CCA-4EB8-BFD6-E9C60762195D}" destId="{A7E7AD26-E00C-464B-A35D-8A151ACE1CFB}" srcOrd="2" destOrd="0" presId="urn:microsoft.com/office/officeart/2005/8/layout/chevron1"/>
    <dgm:cxn modelId="{5F38BAA3-CF49-490D-8206-8C76F2282D69}" type="presParOf" srcId="{FE1064F8-4CCA-4EB8-BFD6-E9C60762195D}" destId="{D075C292-9FF3-4E84-8DB2-CA3AB4EDF5A3}" srcOrd="3" destOrd="0" presId="urn:microsoft.com/office/officeart/2005/8/layout/chevron1"/>
    <dgm:cxn modelId="{D02472CB-4017-48EF-B8FA-BD38FB40032F}" type="presParOf" srcId="{FE1064F8-4CCA-4EB8-BFD6-E9C60762195D}" destId="{0BB9F654-796E-4120-A13A-F9DD5DAC76B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99DE6-5BA5-4962-A922-E4CF7626C65A}">
      <dsp:nvSpPr>
        <dsp:cNvPr id="0" name=""/>
        <dsp:cNvSpPr/>
      </dsp:nvSpPr>
      <dsp:spPr>
        <a:xfrm rot="5400000">
          <a:off x="-229200" y="231600"/>
          <a:ext cx="1528002" cy="10696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Step 1</a:t>
          </a:r>
        </a:p>
      </dsp:txBody>
      <dsp:txXfrm rot="-5400000">
        <a:off x="1" y="537201"/>
        <a:ext cx="1069601" cy="458401"/>
      </dsp:txXfrm>
    </dsp:sp>
    <dsp:sp modelId="{5C8B6AB8-2553-4435-B5C9-AB80663CDD94}">
      <dsp:nvSpPr>
        <dsp:cNvPr id="0" name=""/>
        <dsp:cNvSpPr/>
      </dsp:nvSpPr>
      <dsp:spPr>
        <a:xfrm rot="5400000">
          <a:off x="2757349" y="-1685347"/>
          <a:ext cx="993201" cy="43686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latin typeface="Abadi" panose="020B0604020104020204" pitchFamily="34" charset="0"/>
            </a:rPr>
            <a:t>Request API and parse the SpaceX launch data</a:t>
          </a:r>
        </a:p>
        <a:p>
          <a:pPr marL="171450" lvl="1" indent="-171450" algn="l" defTabSz="755650">
            <a:lnSpc>
              <a:spcPct val="90000"/>
            </a:lnSpc>
            <a:spcBef>
              <a:spcPct val="0"/>
            </a:spcBef>
            <a:spcAft>
              <a:spcPct val="15000"/>
            </a:spcAft>
            <a:buChar char="•"/>
          </a:pPr>
          <a:r>
            <a:rPr lang="en-IN" sz="1700" kern="1200" dirty="0">
              <a:latin typeface="Abadi" panose="020B0604020104020204" pitchFamily="34" charset="0"/>
            </a:rPr>
            <a:t>By normalize method, convert the </a:t>
          </a:r>
          <a:r>
            <a:rPr lang="en-IN" sz="1700" kern="1200" dirty="0" err="1">
              <a:latin typeface="Abadi" panose="020B0604020104020204" pitchFamily="34" charset="0"/>
            </a:rPr>
            <a:t>json</a:t>
          </a:r>
          <a:r>
            <a:rPr lang="en-IN" sz="1700" kern="1200" dirty="0">
              <a:latin typeface="Abadi" panose="020B0604020104020204" pitchFamily="34" charset="0"/>
            </a:rPr>
            <a:t> result into a </a:t>
          </a:r>
          <a:r>
            <a:rPr lang="en-IN" sz="1700" kern="1200" dirty="0" err="1">
              <a:latin typeface="Abadi" panose="020B0604020104020204" pitchFamily="34" charset="0"/>
            </a:rPr>
            <a:t>dataframe</a:t>
          </a:r>
          <a:endParaRPr lang="en-IN" sz="1700" kern="1200" dirty="0">
            <a:latin typeface="Abadi" panose="020B0604020104020204" pitchFamily="34" charset="0"/>
          </a:endParaRPr>
        </a:p>
      </dsp:txBody>
      <dsp:txXfrm rot="-5400000">
        <a:off x="1069601" y="50885"/>
        <a:ext cx="4320213" cy="896233"/>
      </dsp:txXfrm>
    </dsp:sp>
    <dsp:sp modelId="{1B954973-BCAC-4FC0-A433-D7C863910454}">
      <dsp:nvSpPr>
        <dsp:cNvPr id="0" name=""/>
        <dsp:cNvSpPr/>
      </dsp:nvSpPr>
      <dsp:spPr>
        <a:xfrm rot="5400000">
          <a:off x="-229200" y="1564668"/>
          <a:ext cx="1528002" cy="10696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Step 2</a:t>
          </a:r>
        </a:p>
      </dsp:txBody>
      <dsp:txXfrm rot="-5400000">
        <a:off x="1" y="1870269"/>
        <a:ext cx="1069601" cy="458401"/>
      </dsp:txXfrm>
    </dsp:sp>
    <dsp:sp modelId="{F7B079E9-6FB8-4060-B787-8DD70AD70852}">
      <dsp:nvSpPr>
        <dsp:cNvPr id="0" name=""/>
        <dsp:cNvSpPr/>
      </dsp:nvSpPr>
      <dsp:spPr>
        <a:xfrm rot="5400000">
          <a:off x="2757349" y="-352280"/>
          <a:ext cx="993201" cy="43686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latin typeface="Abadi" panose="020B0604020104020204" pitchFamily="34" charset="0"/>
            </a:rPr>
            <a:t>Filter in order to only include Falcon 9 launches</a:t>
          </a:r>
        </a:p>
      </dsp:txBody>
      <dsp:txXfrm rot="-5400000">
        <a:off x="1069601" y="1383952"/>
        <a:ext cx="4320213" cy="896233"/>
      </dsp:txXfrm>
    </dsp:sp>
    <dsp:sp modelId="{6BFE36D3-DDF0-4040-A5A8-F1F8138DE29C}">
      <dsp:nvSpPr>
        <dsp:cNvPr id="0" name=""/>
        <dsp:cNvSpPr/>
      </dsp:nvSpPr>
      <dsp:spPr>
        <a:xfrm rot="5400000">
          <a:off x="-229200" y="2897735"/>
          <a:ext cx="1528002" cy="10696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Step 3</a:t>
          </a:r>
        </a:p>
      </dsp:txBody>
      <dsp:txXfrm rot="-5400000">
        <a:off x="1" y="3203336"/>
        <a:ext cx="1069601" cy="458401"/>
      </dsp:txXfrm>
    </dsp:sp>
    <dsp:sp modelId="{CA7D4045-577A-4E94-8785-4157C5573A02}">
      <dsp:nvSpPr>
        <dsp:cNvPr id="0" name=""/>
        <dsp:cNvSpPr/>
      </dsp:nvSpPr>
      <dsp:spPr>
        <a:xfrm rot="5400000">
          <a:off x="2757349" y="980787"/>
          <a:ext cx="993201" cy="43686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latin typeface="Abadi" panose="020B0604020104020204" pitchFamily="34" charset="0"/>
            </a:rPr>
            <a:t>Create the </a:t>
          </a:r>
          <a:r>
            <a:rPr lang="en-IN" sz="1700" kern="1200" dirty="0" err="1">
              <a:latin typeface="Abadi" panose="020B0604020104020204" pitchFamily="34" charset="0"/>
            </a:rPr>
            <a:t>dataframe</a:t>
          </a:r>
          <a:endParaRPr lang="en-IN" sz="1700" kern="1200" dirty="0">
            <a:latin typeface="Abadi" panose="020B0604020104020204" pitchFamily="34" charset="0"/>
          </a:endParaRPr>
        </a:p>
        <a:p>
          <a:pPr marL="171450" lvl="1" indent="-171450" algn="l" defTabSz="755650">
            <a:lnSpc>
              <a:spcPct val="90000"/>
            </a:lnSpc>
            <a:spcBef>
              <a:spcPct val="0"/>
            </a:spcBef>
            <a:spcAft>
              <a:spcPct val="15000"/>
            </a:spcAft>
            <a:buChar char="•"/>
          </a:pPr>
          <a:r>
            <a:rPr lang="en-IN" sz="1700" kern="1200" dirty="0" err="1">
              <a:latin typeface="Abadi" panose="020B0604020104020204" pitchFamily="34" charset="0"/>
            </a:rPr>
            <a:t>Analyze</a:t>
          </a:r>
          <a:r>
            <a:rPr lang="en-IN" sz="1700" kern="1200" dirty="0">
              <a:latin typeface="Abadi" panose="020B0604020104020204" pitchFamily="34" charset="0"/>
            </a:rPr>
            <a:t> the </a:t>
          </a:r>
          <a:r>
            <a:rPr lang="en-IN" sz="1700" kern="1200" dirty="0" err="1">
              <a:latin typeface="Abadi" panose="020B0604020104020204" pitchFamily="34" charset="0"/>
            </a:rPr>
            <a:t>dataframe</a:t>
          </a:r>
          <a:r>
            <a:rPr lang="en-IN" sz="1700" kern="1200" dirty="0">
              <a:latin typeface="Abadi" panose="020B0604020104020204" pitchFamily="34" charset="0"/>
            </a:rPr>
            <a:t> and figure out the missing values and their replacement</a:t>
          </a:r>
        </a:p>
      </dsp:txBody>
      <dsp:txXfrm rot="-5400000">
        <a:off x="1069601" y="2717019"/>
        <a:ext cx="4320213" cy="896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AEC74-7ED0-457C-B808-7BC2B557B594}">
      <dsp:nvSpPr>
        <dsp:cNvPr id="0" name=""/>
        <dsp:cNvSpPr/>
      </dsp:nvSpPr>
      <dsp:spPr>
        <a:xfrm rot="5400000">
          <a:off x="-228626" y="229654"/>
          <a:ext cx="1524179" cy="106692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Step 1</a:t>
          </a:r>
        </a:p>
      </dsp:txBody>
      <dsp:txXfrm rot="-5400000">
        <a:off x="2" y="534490"/>
        <a:ext cx="1066925" cy="457254"/>
      </dsp:txXfrm>
    </dsp:sp>
    <dsp:sp modelId="{F556F616-0691-42E8-A661-F9FC885818F6}">
      <dsp:nvSpPr>
        <dsp:cNvPr id="0" name=""/>
        <dsp:cNvSpPr/>
      </dsp:nvSpPr>
      <dsp:spPr>
        <a:xfrm rot="5400000">
          <a:off x="2761972" y="-1694019"/>
          <a:ext cx="990716" cy="438081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Abadi" panose="020B0604020104020204" pitchFamily="34" charset="0"/>
            </a:rPr>
            <a:t>Request the Falcon9 launch Wikipedia page</a:t>
          </a:r>
        </a:p>
      </dsp:txBody>
      <dsp:txXfrm rot="-5400000">
        <a:off x="1066925" y="49391"/>
        <a:ext cx="4332448" cy="893990"/>
      </dsp:txXfrm>
    </dsp:sp>
    <dsp:sp modelId="{26AEA029-F742-44D2-BA69-2F913034E473}">
      <dsp:nvSpPr>
        <dsp:cNvPr id="0" name=""/>
        <dsp:cNvSpPr/>
      </dsp:nvSpPr>
      <dsp:spPr>
        <a:xfrm rot="5400000">
          <a:off x="-228626" y="1558708"/>
          <a:ext cx="1524179" cy="106692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Step 2</a:t>
          </a:r>
        </a:p>
      </dsp:txBody>
      <dsp:txXfrm rot="-5400000">
        <a:off x="2" y="1863544"/>
        <a:ext cx="1066925" cy="457254"/>
      </dsp:txXfrm>
    </dsp:sp>
    <dsp:sp modelId="{2701DD39-63D4-4666-9480-69451A25F6E7}">
      <dsp:nvSpPr>
        <dsp:cNvPr id="0" name=""/>
        <dsp:cNvSpPr/>
      </dsp:nvSpPr>
      <dsp:spPr>
        <a:xfrm rot="5400000">
          <a:off x="2761972" y="-364966"/>
          <a:ext cx="990716" cy="438081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Abadi" panose="020B0604020104020204" pitchFamily="34" charset="0"/>
            </a:rPr>
            <a:t>Extract all column or variable names from the HTML table header</a:t>
          </a:r>
        </a:p>
      </dsp:txBody>
      <dsp:txXfrm rot="-5400000">
        <a:off x="1066925" y="1378444"/>
        <a:ext cx="4332448" cy="893990"/>
      </dsp:txXfrm>
    </dsp:sp>
    <dsp:sp modelId="{DF32EF9F-85BF-4D3E-ACD9-70C30568EEA3}">
      <dsp:nvSpPr>
        <dsp:cNvPr id="0" name=""/>
        <dsp:cNvSpPr/>
      </dsp:nvSpPr>
      <dsp:spPr>
        <a:xfrm rot="5400000">
          <a:off x="-228626" y="2887761"/>
          <a:ext cx="1524179" cy="106692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Step 3</a:t>
          </a:r>
        </a:p>
      </dsp:txBody>
      <dsp:txXfrm rot="-5400000">
        <a:off x="2" y="3192597"/>
        <a:ext cx="1066925" cy="457254"/>
      </dsp:txXfrm>
    </dsp:sp>
    <dsp:sp modelId="{99366C59-2BA0-4DFF-8F8B-F93758214007}">
      <dsp:nvSpPr>
        <dsp:cNvPr id="0" name=""/>
        <dsp:cNvSpPr/>
      </dsp:nvSpPr>
      <dsp:spPr>
        <a:xfrm rot="5400000">
          <a:off x="2761972" y="964087"/>
          <a:ext cx="990716" cy="438081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Abadi" panose="020B0604020104020204" pitchFamily="34" charset="0"/>
            </a:rPr>
            <a:t>Create a </a:t>
          </a:r>
          <a:r>
            <a:rPr lang="en-IN" sz="2000" kern="1200" dirty="0" err="1">
              <a:latin typeface="Abadi" panose="020B0604020104020204" pitchFamily="34" charset="0"/>
            </a:rPr>
            <a:t>dataframe</a:t>
          </a:r>
          <a:r>
            <a:rPr lang="en-IN" sz="2000" kern="1200" dirty="0">
              <a:latin typeface="Abadi" panose="020B0604020104020204" pitchFamily="34" charset="0"/>
            </a:rPr>
            <a:t> by parsing the launch HTML tables</a:t>
          </a:r>
        </a:p>
      </dsp:txBody>
      <dsp:txXfrm rot="-5400000">
        <a:off x="1066925" y="2707498"/>
        <a:ext cx="4332448" cy="893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F36C3-3195-4D2C-AA47-753F9C413DC2}">
      <dsp:nvSpPr>
        <dsp:cNvPr id="0" name=""/>
        <dsp:cNvSpPr/>
      </dsp:nvSpPr>
      <dsp:spPr>
        <a:xfrm>
          <a:off x="2381" y="1019968"/>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Abadi" panose="020B0604020104020204" pitchFamily="34" charset="0"/>
            </a:rPr>
            <a:t>Exploratory Data Analysis</a:t>
          </a:r>
        </a:p>
      </dsp:txBody>
      <dsp:txXfrm>
        <a:off x="582612" y="1019968"/>
        <a:ext cx="1740694" cy="1160462"/>
      </dsp:txXfrm>
    </dsp:sp>
    <dsp:sp modelId="{DF677968-1AF5-4982-8AEB-97CB4C5D422A}">
      <dsp:nvSpPr>
        <dsp:cNvPr id="0" name=""/>
        <dsp:cNvSpPr/>
      </dsp:nvSpPr>
      <dsp:spPr>
        <a:xfrm>
          <a:off x="2613421" y="1019968"/>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Abadi" panose="020B0604020104020204" pitchFamily="34" charset="0"/>
            </a:rPr>
            <a:t>Summarization</a:t>
          </a:r>
        </a:p>
      </dsp:txBody>
      <dsp:txXfrm>
        <a:off x="3193652" y="1019968"/>
        <a:ext cx="1740694" cy="1160462"/>
      </dsp:txXfrm>
    </dsp:sp>
    <dsp:sp modelId="{FCCFDC66-D182-4275-A6C5-719BABE5CE4D}">
      <dsp:nvSpPr>
        <dsp:cNvPr id="0" name=""/>
        <dsp:cNvSpPr/>
      </dsp:nvSpPr>
      <dsp:spPr>
        <a:xfrm>
          <a:off x="5224462" y="1019968"/>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Abadi" panose="020B0604020104020204" pitchFamily="34" charset="0"/>
            </a:rPr>
            <a:t>Creation of Landing outcome label</a:t>
          </a:r>
        </a:p>
      </dsp:txBody>
      <dsp:txXfrm>
        <a:off x="5804693" y="1019968"/>
        <a:ext cx="1740694" cy="11604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4629F-164B-43DF-A187-314B19695676}">
      <dsp:nvSpPr>
        <dsp:cNvPr id="0" name=""/>
        <dsp:cNvSpPr/>
      </dsp:nvSpPr>
      <dsp:spPr>
        <a:xfrm>
          <a:off x="2381" y="1425679"/>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Abadi" panose="020B0604020104020204" pitchFamily="34" charset="0"/>
            </a:rPr>
            <a:t>Data preparation &amp; Standardisation</a:t>
          </a:r>
        </a:p>
      </dsp:txBody>
      <dsp:txXfrm>
        <a:off x="582612" y="1425679"/>
        <a:ext cx="1740694" cy="1160462"/>
      </dsp:txXfrm>
    </dsp:sp>
    <dsp:sp modelId="{A7E7AD26-E00C-464B-A35D-8A151ACE1CFB}">
      <dsp:nvSpPr>
        <dsp:cNvPr id="0" name=""/>
        <dsp:cNvSpPr/>
      </dsp:nvSpPr>
      <dsp:spPr>
        <a:xfrm>
          <a:off x="2613421" y="1425679"/>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Abadi" panose="020B0604020104020204" pitchFamily="34" charset="0"/>
            </a:rPr>
            <a:t>Test of each models with different hyperparameters</a:t>
          </a:r>
        </a:p>
      </dsp:txBody>
      <dsp:txXfrm>
        <a:off x="3193652" y="1425679"/>
        <a:ext cx="1740694" cy="1160462"/>
      </dsp:txXfrm>
    </dsp:sp>
    <dsp:sp modelId="{0BB9F654-796E-4120-A13A-F9DD5DAC76B7}">
      <dsp:nvSpPr>
        <dsp:cNvPr id="0" name=""/>
        <dsp:cNvSpPr/>
      </dsp:nvSpPr>
      <dsp:spPr>
        <a:xfrm>
          <a:off x="5224462" y="1425679"/>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Abadi" panose="020B0604020104020204" pitchFamily="34" charset="0"/>
            </a:rPr>
            <a:t>Comparison of results</a:t>
          </a:r>
        </a:p>
      </dsp:txBody>
      <dsp:txXfrm>
        <a:off x="5804693" y="1425679"/>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3499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188962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611336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SanjayM-22/Applied_Data_Science_Capstone.git" TargetMode="Externa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rocket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69441"/>
          </a:xfrm>
          <a:prstGeom prst="rect">
            <a:avLst/>
          </a:prstGeom>
          <a:noFill/>
        </p:spPr>
        <p:txBody>
          <a:bodyPr wrap="square" lIns="91440" tIns="45720" rIns="91440" bIns="45720" rtlCol="0" anchor="t">
            <a:spAutoFit/>
          </a:bodyPr>
          <a:lstStyle/>
          <a:p>
            <a:r>
              <a:rPr lang="en-US" sz="2200" b="1" dirty="0">
                <a:solidFill>
                  <a:schemeClr val="bg2"/>
                </a:solidFill>
                <a:latin typeface="Abadi"/>
                <a:ea typeface="SF Pro" pitchFamily="2" charset="0"/>
                <a:cs typeface="SF Pro" pitchFamily="2" charset="0"/>
              </a:rPr>
              <a:t>Sanjay M</a:t>
            </a:r>
          </a:p>
          <a:p>
            <a:r>
              <a:rPr lang="en-US" sz="2200" b="1" dirty="0">
                <a:solidFill>
                  <a:schemeClr val="bg2"/>
                </a:solidFill>
                <a:latin typeface="Abadi" panose="020B0604020104020204" pitchFamily="34" charset="0"/>
                <a:ea typeface="SF Pro" pitchFamily="2" charset="0"/>
                <a:cs typeface="SF Pro" pitchFamily="2" charset="0"/>
              </a:rPr>
              <a:t>21/06/2023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Data from SpaceX launches can also be obtained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Data are downloaded from Wikipedia according to the flowchart and then </a:t>
            </a:r>
            <a:r>
              <a:rPr lang="en-US" sz="2200" dirty="0" err="1">
                <a:solidFill>
                  <a:schemeClr val="accent3">
                    <a:lumMod val="25000"/>
                  </a:schemeClr>
                </a:solidFill>
                <a:latin typeface="Abadi" panose="020B0604020104020204" pitchFamily="34" charset="0"/>
              </a:rPr>
              <a:t>analysed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6EEDC55C-ED2B-ABDD-3338-592E6B6F724E}"/>
              </a:ext>
            </a:extLst>
          </p:cNvPr>
          <p:cNvGraphicFramePr/>
          <p:nvPr>
            <p:extLst>
              <p:ext uri="{D42A27DB-BD31-4B8C-83A1-F6EECF244321}">
                <p14:modId xmlns:p14="http://schemas.microsoft.com/office/powerpoint/2010/main" val="3371466052"/>
              </p:ext>
            </p:extLst>
          </p:nvPr>
        </p:nvGraphicFramePr>
        <p:xfrm>
          <a:off x="5923525" y="1814821"/>
          <a:ext cx="5447737" cy="4184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241300" marR="173355" indent="-228600">
              <a:lnSpc>
                <a:spcPts val="2380"/>
              </a:lnSpc>
              <a:spcBef>
                <a:spcPts val="395"/>
              </a:spcBef>
              <a:buFont typeface="Arial MT"/>
              <a:buChar char="•"/>
              <a:tabLst>
                <a:tab pos="240665" algn="l"/>
                <a:tab pos="241300" algn="l"/>
              </a:tabLst>
            </a:pPr>
            <a:r>
              <a:rPr lang="en-US" sz="2200" spc="-30" dirty="0">
                <a:solidFill>
                  <a:srgbClr val="292929"/>
                </a:solidFill>
                <a:latin typeface="Abadi" panose="020B0604020104020204" pitchFamily="34" charset="0"/>
                <a:cs typeface="Microsoft Sans Serif"/>
              </a:rPr>
              <a:t>Initially </a:t>
            </a:r>
            <a:r>
              <a:rPr lang="en-US" sz="2200" spc="-100" dirty="0">
                <a:solidFill>
                  <a:srgbClr val="292929"/>
                </a:solidFill>
                <a:latin typeface="Abadi" panose="020B0604020104020204" pitchFamily="34" charset="0"/>
                <a:cs typeface="Microsoft Sans Serif"/>
              </a:rPr>
              <a:t>some</a:t>
            </a:r>
            <a:r>
              <a:rPr lang="en-US" sz="2200" spc="-95" dirty="0">
                <a:solidFill>
                  <a:srgbClr val="292929"/>
                </a:solidFill>
                <a:latin typeface="Abadi" panose="020B0604020104020204" pitchFamily="34" charset="0"/>
                <a:cs typeface="Microsoft Sans Serif"/>
              </a:rPr>
              <a:t> </a:t>
            </a:r>
            <a:r>
              <a:rPr lang="en-US" sz="2200" spc="-50" dirty="0">
                <a:solidFill>
                  <a:srgbClr val="292929"/>
                </a:solidFill>
                <a:latin typeface="Abadi" panose="020B0604020104020204" pitchFamily="34" charset="0"/>
                <a:cs typeface="Microsoft Sans Serif"/>
              </a:rPr>
              <a:t>Exploratory </a:t>
            </a:r>
            <a:r>
              <a:rPr lang="en-US" sz="2200" spc="-65" dirty="0">
                <a:solidFill>
                  <a:srgbClr val="292929"/>
                </a:solidFill>
                <a:latin typeface="Abadi" panose="020B0604020104020204" pitchFamily="34" charset="0"/>
                <a:cs typeface="Microsoft Sans Serif"/>
              </a:rPr>
              <a:t>Data </a:t>
            </a:r>
            <a:r>
              <a:rPr lang="en-US" sz="2200" spc="-80" dirty="0">
                <a:solidFill>
                  <a:srgbClr val="292929"/>
                </a:solidFill>
                <a:latin typeface="Abadi" panose="020B0604020104020204" pitchFamily="34" charset="0"/>
                <a:cs typeface="Microsoft Sans Serif"/>
              </a:rPr>
              <a:t>Analysis </a:t>
            </a:r>
            <a:r>
              <a:rPr lang="en-US" sz="2200" spc="-150" dirty="0">
                <a:solidFill>
                  <a:srgbClr val="292929"/>
                </a:solidFill>
                <a:latin typeface="Abadi" panose="020B0604020104020204" pitchFamily="34" charset="0"/>
                <a:cs typeface="Microsoft Sans Serif"/>
              </a:rPr>
              <a:t>(EDA)</a:t>
            </a:r>
            <a:r>
              <a:rPr lang="en-US" sz="2200" spc="-145" dirty="0">
                <a:solidFill>
                  <a:srgbClr val="292929"/>
                </a:solidFill>
                <a:latin typeface="Abadi" panose="020B0604020104020204" pitchFamily="34" charset="0"/>
                <a:cs typeface="Microsoft Sans Serif"/>
              </a:rPr>
              <a:t> </a:t>
            </a:r>
            <a:r>
              <a:rPr lang="en-US" sz="2200" spc="-114" dirty="0">
                <a:solidFill>
                  <a:srgbClr val="292929"/>
                </a:solidFill>
                <a:latin typeface="Abadi" panose="020B0604020104020204" pitchFamily="34" charset="0"/>
                <a:cs typeface="Microsoft Sans Serif"/>
              </a:rPr>
              <a:t>was</a:t>
            </a:r>
            <a:r>
              <a:rPr lang="en-US" sz="2200" spc="-110" dirty="0">
                <a:solidFill>
                  <a:srgbClr val="292929"/>
                </a:solidFill>
                <a:latin typeface="Abadi" panose="020B0604020104020204" pitchFamily="34" charset="0"/>
                <a:cs typeface="Microsoft Sans Serif"/>
              </a:rPr>
              <a:t> </a:t>
            </a:r>
            <a:r>
              <a:rPr lang="en-US" sz="2200" spc="-35" dirty="0">
                <a:solidFill>
                  <a:srgbClr val="292929"/>
                </a:solidFill>
                <a:latin typeface="Abadi" panose="020B0604020104020204" pitchFamily="34" charset="0"/>
                <a:cs typeface="Microsoft Sans Serif"/>
              </a:rPr>
              <a:t>performed on </a:t>
            </a:r>
            <a:r>
              <a:rPr lang="en-US" sz="2200" spc="-30" dirty="0">
                <a:solidFill>
                  <a:srgbClr val="292929"/>
                </a:solidFill>
                <a:latin typeface="Abadi" panose="020B0604020104020204" pitchFamily="34" charset="0"/>
                <a:cs typeface="Microsoft Sans Serif"/>
              </a:rPr>
              <a:t>the </a:t>
            </a:r>
            <a:r>
              <a:rPr lang="en-US" sz="2200" spc="-570" dirty="0">
                <a:solidFill>
                  <a:srgbClr val="292929"/>
                </a:solidFill>
                <a:latin typeface="Abadi" panose="020B0604020104020204" pitchFamily="34" charset="0"/>
                <a:cs typeface="Microsoft Sans Serif"/>
              </a:rPr>
              <a:t> </a:t>
            </a:r>
            <a:r>
              <a:rPr lang="en-US" sz="2200" spc="-60" dirty="0">
                <a:solidFill>
                  <a:srgbClr val="292929"/>
                </a:solidFill>
                <a:latin typeface="Abadi" panose="020B0604020104020204" pitchFamily="34" charset="0"/>
                <a:cs typeface="Microsoft Sans Serif"/>
              </a:rPr>
              <a:t>dataset.</a:t>
            </a:r>
            <a:endParaRPr lang="en-US" sz="2200" dirty="0">
              <a:latin typeface="Abadi" panose="020B0604020104020204" pitchFamily="34" charset="0"/>
              <a:cs typeface="Microsoft Sans Serif"/>
            </a:endParaRPr>
          </a:p>
          <a:p>
            <a:pPr marL="241300" indent="-228600">
              <a:lnSpc>
                <a:spcPts val="2510"/>
              </a:lnSpc>
              <a:spcBef>
                <a:spcPts val="705"/>
              </a:spcBef>
              <a:buFont typeface="Arial MT"/>
              <a:buChar char="•"/>
              <a:tabLst>
                <a:tab pos="240665" algn="l"/>
                <a:tab pos="241300" algn="l"/>
              </a:tabLst>
            </a:pPr>
            <a:r>
              <a:rPr lang="en-US" sz="2200" spc="-125" dirty="0">
                <a:solidFill>
                  <a:srgbClr val="292929"/>
                </a:solidFill>
                <a:latin typeface="Abadi" panose="020B0604020104020204" pitchFamily="34" charset="0"/>
                <a:cs typeface="Microsoft Sans Serif"/>
              </a:rPr>
              <a:t>Then</a:t>
            </a:r>
            <a:r>
              <a:rPr lang="en-US" sz="2200" spc="70"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the</a:t>
            </a:r>
            <a:r>
              <a:rPr lang="en-US" sz="2200" spc="75" dirty="0">
                <a:solidFill>
                  <a:srgbClr val="292929"/>
                </a:solidFill>
                <a:latin typeface="Abadi" panose="020B0604020104020204" pitchFamily="34" charset="0"/>
                <a:cs typeface="Microsoft Sans Serif"/>
              </a:rPr>
              <a:t> </a:t>
            </a:r>
            <a:r>
              <a:rPr lang="en-US" sz="2200" spc="-90" dirty="0">
                <a:solidFill>
                  <a:srgbClr val="292929"/>
                </a:solidFill>
                <a:latin typeface="Abadi" panose="020B0604020104020204" pitchFamily="34" charset="0"/>
                <a:cs typeface="Microsoft Sans Serif"/>
              </a:rPr>
              <a:t>summaries</a:t>
            </a:r>
            <a:r>
              <a:rPr lang="en-US" sz="2200" spc="75" dirty="0">
                <a:solidFill>
                  <a:srgbClr val="292929"/>
                </a:solidFill>
                <a:latin typeface="Abadi" panose="020B0604020104020204" pitchFamily="34" charset="0"/>
                <a:cs typeface="Microsoft Sans Serif"/>
              </a:rPr>
              <a:t> </a:t>
            </a:r>
            <a:r>
              <a:rPr lang="en-US" sz="2200" spc="-95" dirty="0">
                <a:solidFill>
                  <a:srgbClr val="292929"/>
                </a:solidFill>
                <a:latin typeface="Abadi" panose="020B0604020104020204" pitchFamily="34" charset="0"/>
                <a:cs typeface="Microsoft Sans Serif"/>
              </a:rPr>
              <a:t>launches</a:t>
            </a:r>
            <a:r>
              <a:rPr lang="en-US" sz="2200" spc="90"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per</a:t>
            </a:r>
            <a:r>
              <a:rPr lang="en-US" sz="2200" spc="85" dirty="0">
                <a:solidFill>
                  <a:srgbClr val="292929"/>
                </a:solidFill>
                <a:latin typeface="Abadi" panose="020B0604020104020204" pitchFamily="34" charset="0"/>
                <a:cs typeface="Microsoft Sans Serif"/>
              </a:rPr>
              <a:t> </a:t>
            </a:r>
            <a:r>
              <a:rPr lang="en-US" sz="2200" spc="-55" dirty="0">
                <a:solidFill>
                  <a:srgbClr val="292929"/>
                </a:solidFill>
                <a:latin typeface="Abadi" panose="020B0604020104020204" pitchFamily="34" charset="0"/>
                <a:cs typeface="Microsoft Sans Serif"/>
              </a:rPr>
              <a:t>site,</a:t>
            </a:r>
            <a:r>
              <a:rPr lang="en-US" sz="2200" spc="70" dirty="0">
                <a:solidFill>
                  <a:srgbClr val="292929"/>
                </a:solidFill>
                <a:latin typeface="Abadi" panose="020B0604020104020204" pitchFamily="34" charset="0"/>
                <a:cs typeface="Microsoft Sans Serif"/>
              </a:rPr>
              <a:t> </a:t>
            </a:r>
            <a:r>
              <a:rPr lang="en-US" sz="2200" spc="-85" dirty="0">
                <a:solidFill>
                  <a:srgbClr val="292929"/>
                </a:solidFill>
                <a:latin typeface="Abadi" panose="020B0604020104020204" pitchFamily="34" charset="0"/>
                <a:cs typeface="Microsoft Sans Serif"/>
              </a:rPr>
              <a:t>occurrences</a:t>
            </a:r>
            <a:r>
              <a:rPr lang="en-US" sz="2200" spc="90" dirty="0">
                <a:solidFill>
                  <a:srgbClr val="292929"/>
                </a:solidFill>
                <a:latin typeface="Abadi" panose="020B0604020104020204" pitchFamily="34" charset="0"/>
                <a:cs typeface="Microsoft Sans Serif"/>
              </a:rPr>
              <a:t> </a:t>
            </a:r>
            <a:r>
              <a:rPr lang="en-US" sz="2200" spc="-5" dirty="0">
                <a:solidFill>
                  <a:srgbClr val="292929"/>
                </a:solidFill>
                <a:latin typeface="Abadi" panose="020B0604020104020204" pitchFamily="34" charset="0"/>
                <a:cs typeface="Microsoft Sans Serif"/>
              </a:rPr>
              <a:t>of</a:t>
            </a:r>
            <a:r>
              <a:rPr lang="en-US" sz="2200" spc="65" dirty="0">
                <a:solidFill>
                  <a:srgbClr val="292929"/>
                </a:solidFill>
                <a:latin typeface="Abadi" panose="020B0604020104020204" pitchFamily="34" charset="0"/>
                <a:cs typeface="Microsoft Sans Serif"/>
              </a:rPr>
              <a:t> </a:t>
            </a:r>
            <a:r>
              <a:rPr lang="en-US" sz="2200" spc="-114" dirty="0">
                <a:solidFill>
                  <a:srgbClr val="292929"/>
                </a:solidFill>
                <a:latin typeface="Abadi" panose="020B0604020104020204" pitchFamily="34" charset="0"/>
                <a:cs typeface="Microsoft Sans Serif"/>
              </a:rPr>
              <a:t>each</a:t>
            </a:r>
            <a:r>
              <a:rPr lang="en-US" sz="2200" spc="70"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orbit</a:t>
            </a:r>
            <a:r>
              <a:rPr lang="en-US" sz="2200" spc="90" dirty="0">
                <a:solidFill>
                  <a:srgbClr val="292929"/>
                </a:solidFill>
                <a:latin typeface="Abadi" panose="020B0604020104020204" pitchFamily="34" charset="0"/>
                <a:cs typeface="Microsoft Sans Serif"/>
              </a:rPr>
              <a:t> </a:t>
            </a:r>
            <a:r>
              <a:rPr lang="en-US" sz="2200" spc="-70" dirty="0">
                <a:solidFill>
                  <a:srgbClr val="292929"/>
                </a:solidFill>
                <a:latin typeface="Abadi" panose="020B0604020104020204" pitchFamily="34" charset="0"/>
                <a:cs typeface="Microsoft Sans Serif"/>
              </a:rPr>
              <a:t>and</a:t>
            </a:r>
            <a:endParaRPr lang="en-US" sz="2200" dirty="0">
              <a:latin typeface="Abadi" panose="020B0604020104020204" pitchFamily="34" charset="0"/>
              <a:cs typeface="Microsoft Sans Serif"/>
            </a:endParaRPr>
          </a:p>
          <a:p>
            <a:pPr marL="241300">
              <a:lnSpc>
                <a:spcPts val="2510"/>
              </a:lnSpc>
            </a:pPr>
            <a:r>
              <a:rPr lang="en-US" sz="2200" spc="-85" dirty="0">
                <a:solidFill>
                  <a:srgbClr val="292929"/>
                </a:solidFill>
                <a:latin typeface="Abadi" panose="020B0604020104020204" pitchFamily="34" charset="0"/>
                <a:cs typeface="Microsoft Sans Serif"/>
              </a:rPr>
              <a:t>occurrences</a:t>
            </a:r>
            <a:r>
              <a:rPr lang="en-US" sz="2200" spc="80" dirty="0">
                <a:solidFill>
                  <a:srgbClr val="292929"/>
                </a:solidFill>
                <a:latin typeface="Abadi" panose="020B0604020104020204" pitchFamily="34" charset="0"/>
                <a:cs typeface="Microsoft Sans Serif"/>
              </a:rPr>
              <a:t> </a:t>
            </a:r>
            <a:r>
              <a:rPr lang="en-US" sz="2200" spc="-5" dirty="0">
                <a:solidFill>
                  <a:srgbClr val="292929"/>
                </a:solidFill>
                <a:latin typeface="Abadi" panose="020B0604020104020204" pitchFamily="34" charset="0"/>
                <a:cs typeface="Microsoft Sans Serif"/>
              </a:rPr>
              <a:t>of</a:t>
            </a:r>
            <a:r>
              <a:rPr lang="en-US" sz="2200" spc="65" dirty="0">
                <a:solidFill>
                  <a:srgbClr val="292929"/>
                </a:solidFill>
                <a:latin typeface="Abadi" panose="020B0604020104020204" pitchFamily="34" charset="0"/>
                <a:cs typeface="Microsoft Sans Serif"/>
              </a:rPr>
              <a:t> </a:t>
            </a:r>
            <a:r>
              <a:rPr lang="en-US" sz="2200" spc="-65" dirty="0">
                <a:solidFill>
                  <a:srgbClr val="292929"/>
                </a:solidFill>
                <a:latin typeface="Abadi" panose="020B0604020104020204" pitchFamily="34" charset="0"/>
                <a:cs typeface="Microsoft Sans Serif"/>
              </a:rPr>
              <a:t>mission</a:t>
            </a:r>
            <a:r>
              <a:rPr lang="en-US" sz="2200" spc="75" dirty="0">
                <a:solidFill>
                  <a:srgbClr val="292929"/>
                </a:solidFill>
                <a:latin typeface="Abadi" panose="020B0604020104020204" pitchFamily="34" charset="0"/>
                <a:cs typeface="Microsoft Sans Serif"/>
              </a:rPr>
              <a:t> </a:t>
            </a:r>
            <a:r>
              <a:rPr lang="en-US" sz="2200" spc="-50" dirty="0">
                <a:solidFill>
                  <a:srgbClr val="292929"/>
                </a:solidFill>
                <a:latin typeface="Abadi" panose="020B0604020104020204" pitchFamily="34" charset="0"/>
                <a:cs typeface="Microsoft Sans Serif"/>
              </a:rPr>
              <a:t>outcome</a:t>
            </a:r>
            <a:r>
              <a:rPr lang="en-US" sz="2200" spc="65"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per</a:t>
            </a:r>
            <a:r>
              <a:rPr lang="en-US" sz="2200" spc="85"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orbit</a:t>
            </a:r>
            <a:r>
              <a:rPr lang="en-US" sz="2200" spc="90"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type</a:t>
            </a:r>
            <a:r>
              <a:rPr lang="en-US" sz="2200" spc="75" dirty="0">
                <a:solidFill>
                  <a:srgbClr val="292929"/>
                </a:solidFill>
                <a:latin typeface="Abadi" panose="020B0604020104020204" pitchFamily="34" charset="0"/>
                <a:cs typeface="Microsoft Sans Serif"/>
              </a:rPr>
              <a:t> </a:t>
            </a:r>
            <a:r>
              <a:rPr lang="en-US" sz="2200" spc="-75" dirty="0">
                <a:solidFill>
                  <a:srgbClr val="292929"/>
                </a:solidFill>
                <a:latin typeface="Abadi" panose="020B0604020104020204" pitchFamily="34" charset="0"/>
                <a:cs typeface="Microsoft Sans Serif"/>
              </a:rPr>
              <a:t>were</a:t>
            </a:r>
            <a:r>
              <a:rPr lang="en-US" sz="2200" spc="80" dirty="0">
                <a:solidFill>
                  <a:srgbClr val="292929"/>
                </a:solidFill>
                <a:latin typeface="Abadi" panose="020B0604020104020204" pitchFamily="34" charset="0"/>
                <a:cs typeface="Microsoft Sans Serif"/>
              </a:rPr>
              <a:t> </a:t>
            </a:r>
            <a:r>
              <a:rPr lang="en-US" sz="2200" spc="-70" dirty="0">
                <a:solidFill>
                  <a:srgbClr val="292929"/>
                </a:solidFill>
                <a:latin typeface="Abadi" panose="020B0604020104020204" pitchFamily="34" charset="0"/>
                <a:cs typeface="Microsoft Sans Serif"/>
              </a:rPr>
              <a:t>calculated.</a:t>
            </a:r>
            <a:endParaRPr lang="en-US" sz="2200" dirty="0">
              <a:latin typeface="Abadi" panose="020B0604020104020204" pitchFamily="34" charset="0"/>
              <a:cs typeface="Microsoft Sans Serif"/>
            </a:endParaRPr>
          </a:p>
          <a:p>
            <a:pPr marL="241300" indent="-228600">
              <a:lnSpc>
                <a:spcPct val="100000"/>
              </a:lnSpc>
              <a:spcBef>
                <a:spcPts val="720"/>
              </a:spcBef>
              <a:buFont typeface="Arial MT"/>
              <a:buChar char="•"/>
              <a:tabLst>
                <a:tab pos="240665" algn="l"/>
                <a:tab pos="241300" algn="l"/>
              </a:tabLst>
            </a:pPr>
            <a:r>
              <a:rPr lang="en-US" sz="2200" spc="-70" dirty="0">
                <a:solidFill>
                  <a:srgbClr val="292929"/>
                </a:solidFill>
                <a:latin typeface="Abadi" panose="020B0604020104020204" pitchFamily="34" charset="0"/>
                <a:cs typeface="Microsoft Sans Serif"/>
              </a:rPr>
              <a:t>Finally,</a:t>
            </a:r>
            <a:r>
              <a:rPr lang="en-US" sz="2200" spc="100"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the</a:t>
            </a:r>
            <a:r>
              <a:rPr lang="en-US" sz="2200" spc="45"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landing</a:t>
            </a:r>
            <a:r>
              <a:rPr lang="en-US" sz="2200" spc="85" dirty="0">
                <a:solidFill>
                  <a:srgbClr val="292929"/>
                </a:solidFill>
                <a:latin typeface="Abadi" panose="020B0604020104020204" pitchFamily="34" charset="0"/>
                <a:cs typeface="Microsoft Sans Serif"/>
              </a:rPr>
              <a:t> </a:t>
            </a:r>
            <a:r>
              <a:rPr lang="en-US" sz="2200" spc="-50" dirty="0">
                <a:solidFill>
                  <a:srgbClr val="292929"/>
                </a:solidFill>
                <a:latin typeface="Abadi" panose="020B0604020104020204" pitchFamily="34" charset="0"/>
                <a:cs typeface="Microsoft Sans Serif"/>
              </a:rPr>
              <a:t>outcome</a:t>
            </a:r>
            <a:r>
              <a:rPr lang="en-US" sz="2200" spc="55" dirty="0">
                <a:solidFill>
                  <a:srgbClr val="292929"/>
                </a:solidFill>
                <a:latin typeface="Abadi" panose="020B0604020104020204" pitchFamily="34" charset="0"/>
                <a:cs typeface="Microsoft Sans Serif"/>
              </a:rPr>
              <a:t> </a:t>
            </a:r>
            <a:r>
              <a:rPr lang="en-US" sz="2200" spc="-45" dirty="0">
                <a:solidFill>
                  <a:srgbClr val="292929"/>
                </a:solidFill>
                <a:latin typeface="Abadi" panose="020B0604020104020204" pitchFamily="34" charset="0"/>
                <a:cs typeface="Microsoft Sans Serif"/>
              </a:rPr>
              <a:t>label</a:t>
            </a:r>
            <a:r>
              <a:rPr lang="en-US" sz="2200" spc="65" dirty="0">
                <a:solidFill>
                  <a:srgbClr val="292929"/>
                </a:solidFill>
                <a:latin typeface="Abadi" panose="020B0604020104020204" pitchFamily="34" charset="0"/>
                <a:cs typeface="Microsoft Sans Serif"/>
              </a:rPr>
              <a:t> </a:t>
            </a:r>
            <a:r>
              <a:rPr lang="en-US" sz="2200" spc="-114" dirty="0">
                <a:solidFill>
                  <a:srgbClr val="292929"/>
                </a:solidFill>
                <a:latin typeface="Abadi" panose="020B0604020104020204" pitchFamily="34" charset="0"/>
                <a:cs typeface="Microsoft Sans Serif"/>
              </a:rPr>
              <a:t>was</a:t>
            </a:r>
            <a:r>
              <a:rPr lang="en-US" sz="2200" spc="60" dirty="0">
                <a:solidFill>
                  <a:srgbClr val="292929"/>
                </a:solidFill>
                <a:latin typeface="Abadi" panose="020B0604020104020204" pitchFamily="34" charset="0"/>
                <a:cs typeface="Microsoft Sans Serif"/>
              </a:rPr>
              <a:t> </a:t>
            </a:r>
            <a:r>
              <a:rPr lang="en-US" sz="2200" spc="-55" dirty="0">
                <a:solidFill>
                  <a:srgbClr val="292929"/>
                </a:solidFill>
                <a:latin typeface="Abadi" panose="020B0604020104020204" pitchFamily="34" charset="0"/>
                <a:cs typeface="Microsoft Sans Serif"/>
              </a:rPr>
              <a:t>created</a:t>
            </a:r>
            <a:r>
              <a:rPr lang="en-US" sz="2200" spc="60" dirty="0">
                <a:solidFill>
                  <a:srgbClr val="292929"/>
                </a:solidFill>
                <a:latin typeface="Abadi" panose="020B0604020104020204" pitchFamily="34" charset="0"/>
                <a:cs typeface="Microsoft Sans Serif"/>
              </a:rPr>
              <a:t> </a:t>
            </a:r>
            <a:r>
              <a:rPr lang="en-US" sz="2200" spc="-25" dirty="0">
                <a:solidFill>
                  <a:srgbClr val="292929"/>
                </a:solidFill>
                <a:latin typeface="Abadi" panose="020B0604020104020204" pitchFamily="34" charset="0"/>
                <a:cs typeface="Microsoft Sans Serif"/>
              </a:rPr>
              <a:t>from</a:t>
            </a:r>
            <a:r>
              <a:rPr lang="en-US" sz="2200" spc="75" dirty="0">
                <a:solidFill>
                  <a:srgbClr val="292929"/>
                </a:solidFill>
                <a:latin typeface="Abadi" panose="020B0604020104020204" pitchFamily="34" charset="0"/>
                <a:cs typeface="Microsoft Sans Serif"/>
              </a:rPr>
              <a:t> </a:t>
            </a:r>
            <a:r>
              <a:rPr lang="en-US" sz="2200" spc="-75" dirty="0">
                <a:solidFill>
                  <a:srgbClr val="292929"/>
                </a:solidFill>
                <a:latin typeface="Abadi" panose="020B0604020104020204" pitchFamily="34" charset="0"/>
                <a:cs typeface="Microsoft Sans Serif"/>
              </a:rPr>
              <a:t>Outcome</a:t>
            </a:r>
            <a:r>
              <a:rPr lang="en-US" sz="2200" spc="45" dirty="0">
                <a:solidFill>
                  <a:srgbClr val="292929"/>
                </a:solidFill>
                <a:latin typeface="Abadi" panose="020B0604020104020204" pitchFamily="34" charset="0"/>
                <a:cs typeface="Microsoft Sans Serif"/>
              </a:rPr>
              <a:t> </a:t>
            </a:r>
            <a:r>
              <a:rPr lang="en-US" sz="2200" spc="-70" dirty="0">
                <a:solidFill>
                  <a:srgbClr val="292929"/>
                </a:solidFill>
                <a:latin typeface="Abadi" panose="020B0604020104020204" pitchFamily="34" charset="0"/>
                <a:cs typeface="Microsoft Sans Serif"/>
              </a:rPr>
              <a:t>column.</a:t>
            </a:r>
            <a:endParaRPr lang="en-US" sz="2200" dirty="0">
              <a:latin typeface="Abadi" panose="020B0604020104020204" pitchFamily="34" charset="0"/>
              <a:cs typeface="Microsoft Sans Serif"/>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F01C2BFC-2494-F29A-A9A7-5142E32771E3}"/>
              </a:ext>
            </a:extLst>
          </p:cNvPr>
          <p:cNvGraphicFramePr/>
          <p:nvPr>
            <p:extLst>
              <p:ext uri="{D42A27DB-BD31-4B8C-83A1-F6EECF244321}">
                <p14:modId xmlns:p14="http://schemas.microsoft.com/office/powerpoint/2010/main" val="284920220"/>
              </p:ext>
            </p:extLst>
          </p:nvPr>
        </p:nvGraphicFramePr>
        <p:xfrm>
          <a:off x="915581" y="3285464"/>
          <a:ext cx="81280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object 2">
            <a:extLst>
              <a:ext uri="{FF2B5EF4-FFF2-40B4-BE49-F238E27FC236}">
                <a16:creationId xmlns:a16="http://schemas.microsoft.com/office/drawing/2014/main" id="{5AB704EC-4925-9244-EFF8-67B0BEA43BA8}"/>
              </a:ext>
            </a:extLst>
          </p:cNvPr>
          <p:cNvSpPr txBox="1"/>
          <p:nvPr/>
        </p:nvSpPr>
        <p:spPr>
          <a:xfrm>
            <a:off x="848994" y="1841880"/>
            <a:ext cx="9497060" cy="1428115"/>
          </a:xfrm>
          <a:prstGeom prst="rect">
            <a:avLst/>
          </a:prstGeom>
        </p:spPr>
        <p:txBody>
          <a:bodyPr vert="horz" wrap="square" lIns="0" tIns="12700" rIns="0" bIns="0" rtlCol="0">
            <a:spAutoFit/>
          </a:bodyPr>
          <a:lstStyle/>
          <a:p>
            <a:pPr marL="241300" marR="1067435" indent="-228600">
              <a:lnSpc>
                <a:spcPct val="100000"/>
              </a:lnSpc>
              <a:spcBef>
                <a:spcPts val="100"/>
              </a:spcBef>
              <a:buFont typeface="Arial MT"/>
              <a:buChar char="•"/>
              <a:tabLst>
                <a:tab pos="240665" algn="l"/>
                <a:tab pos="241300" algn="l"/>
              </a:tabLst>
            </a:pPr>
            <a:r>
              <a:rPr sz="2200" spc="-130" dirty="0">
                <a:solidFill>
                  <a:srgbClr val="292929"/>
                </a:solidFill>
                <a:latin typeface="Abadi" panose="020B0604020104020204" pitchFamily="34" charset="0"/>
                <a:cs typeface="Microsoft Sans Serif"/>
              </a:rPr>
              <a:t>To</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explore</a:t>
            </a:r>
            <a:r>
              <a:rPr sz="2200" spc="8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data,</a:t>
            </a:r>
            <a:r>
              <a:rPr sz="2200" spc="5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scatterplots</a:t>
            </a:r>
            <a:r>
              <a:rPr sz="2200" spc="5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9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barplots</a:t>
            </a:r>
            <a:r>
              <a:rPr sz="2200" spc="7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8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used</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visualize</a:t>
            </a:r>
            <a:r>
              <a:rPr sz="2200" spc="9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 </a:t>
            </a:r>
            <a:r>
              <a:rPr sz="2200" spc="-5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relationship</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between</a:t>
            </a:r>
            <a:r>
              <a:rPr sz="2200" spc="7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pair</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5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features:</a:t>
            </a:r>
            <a:endParaRPr sz="2200" dirty="0">
              <a:latin typeface="Abadi" panose="020B0604020104020204" pitchFamily="34" charset="0"/>
              <a:cs typeface="Microsoft Sans Serif"/>
            </a:endParaRPr>
          </a:p>
          <a:p>
            <a:pPr marL="698500" marR="5080" lvl="1" indent="-228600">
              <a:lnSpc>
                <a:spcPct val="100000"/>
              </a:lnSpc>
              <a:spcBef>
                <a:spcPts val="1440"/>
              </a:spcBef>
              <a:buFont typeface="Arial MT"/>
              <a:buChar char="•"/>
              <a:tabLst>
                <a:tab pos="697865" algn="l"/>
                <a:tab pos="698500" algn="l"/>
              </a:tabLst>
            </a:pPr>
            <a:r>
              <a:rPr sz="1800" spc="-70" dirty="0">
                <a:solidFill>
                  <a:srgbClr val="292929"/>
                </a:solidFill>
                <a:latin typeface="Abadi" panose="020B0604020104020204" pitchFamily="34" charset="0"/>
                <a:cs typeface="Microsoft Sans Serif"/>
              </a:rPr>
              <a:t>Payload </a:t>
            </a:r>
            <a:r>
              <a:rPr sz="1800" spc="-120" dirty="0">
                <a:solidFill>
                  <a:srgbClr val="292929"/>
                </a:solidFill>
                <a:latin typeface="Abadi" panose="020B0604020104020204" pitchFamily="34" charset="0"/>
                <a:cs typeface="Microsoft Sans Serif"/>
              </a:rPr>
              <a:t>Mass</a:t>
            </a:r>
            <a:r>
              <a:rPr sz="1800" spc="-114" dirty="0">
                <a:solidFill>
                  <a:srgbClr val="292929"/>
                </a:solidFill>
                <a:latin typeface="Abadi" panose="020B0604020104020204" pitchFamily="34" charset="0"/>
                <a:cs typeface="Microsoft Sans Serif"/>
              </a:rPr>
              <a:t> </a:t>
            </a:r>
            <a:r>
              <a:rPr sz="1800" spc="-170" dirty="0">
                <a:solidFill>
                  <a:srgbClr val="292929"/>
                </a:solidFill>
                <a:latin typeface="Abadi" panose="020B0604020104020204" pitchFamily="34" charset="0"/>
                <a:cs typeface="Microsoft Sans Serif"/>
              </a:rPr>
              <a:t>X</a:t>
            </a:r>
            <a:r>
              <a:rPr sz="1800" spc="-16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Flight </a:t>
            </a:r>
            <a:r>
              <a:rPr sz="1800" spc="-60" dirty="0">
                <a:solidFill>
                  <a:srgbClr val="292929"/>
                </a:solidFill>
                <a:latin typeface="Abadi" panose="020B0604020104020204" pitchFamily="34" charset="0"/>
                <a:cs typeface="Microsoft Sans Serif"/>
              </a:rPr>
              <a:t>Number, </a:t>
            </a:r>
            <a:r>
              <a:rPr sz="1800" spc="-80" dirty="0">
                <a:solidFill>
                  <a:srgbClr val="292929"/>
                </a:solidFill>
                <a:latin typeface="Abadi" panose="020B0604020104020204" pitchFamily="34" charset="0"/>
                <a:cs typeface="Microsoft Sans Serif"/>
              </a:rPr>
              <a:t>Launch</a:t>
            </a:r>
            <a:r>
              <a:rPr sz="1800" spc="-7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Site </a:t>
            </a:r>
            <a:r>
              <a:rPr sz="1800" spc="-170" dirty="0">
                <a:solidFill>
                  <a:srgbClr val="292929"/>
                </a:solidFill>
                <a:latin typeface="Abadi" panose="020B0604020104020204" pitchFamily="34" charset="0"/>
                <a:cs typeface="Microsoft Sans Serif"/>
              </a:rPr>
              <a:t>X</a:t>
            </a:r>
            <a:r>
              <a:rPr sz="1800" spc="-16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Flight </a:t>
            </a:r>
            <a:r>
              <a:rPr sz="1800" spc="-60" dirty="0">
                <a:solidFill>
                  <a:srgbClr val="292929"/>
                </a:solidFill>
                <a:latin typeface="Abadi" panose="020B0604020104020204" pitchFamily="34" charset="0"/>
                <a:cs typeface="Microsoft Sans Serif"/>
              </a:rPr>
              <a:t>Number, </a:t>
            </a:r>
            <a:r>
              <a:rPr sz="1800" spc="-80" dirty="0">
                <a:solidFill>
                  <a:srgbClr val="292929"/>
                </a:solidFill>
                <a:latin typeface="Abadi" panose="020B0604020104020204" pitchFamily="34" charset="0"/>
                <a:cs typeface="Microsoft Sans Serif"/>
              </a:rPr>
              <a:t>Launch</a:t>
            </a:r>
            <a:r>
              <a:rPr sz="1800" spc="-7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Site </a:t>
            </a:r>
            <a:r>
              <a:rPr sz="1800" spc="-170" dirty="0">
                <a:solidFill>
                  <a:srgbClr val="292929"/>
                </a:solidFill>
                <a:latin typeface="Abadi" panose="020B0604020104020204" pitchFamily="34" charset="0"/>
                <a:cs typeface="Microsoft Sans Serif"/>
              </a:rPr>
              <a:t>X</a:t>
            </a:r>
            <a:r>
              <a:rPr sz="1800" spc="-165"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Payload </a:t>
            </a:r>
            <a:r>
              <a:rPr sz="1800" spc="-114" dirty="0">
                <a:solidFill>
                  <a:srgbClr val="292929"/>
                </a:solidFill>
                <a:latin typeface="Abadi" panose="020B0604020104020204" pitchFamily="34" charset="0"/>
                <a:cs typeface="Microsoft Sans Serif"/>
              </a:rPr>
              <a:t>Mass, </a:t>
            </a:r>
            <a:r>
              <a:rPr sz="1800" spc="-46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Orbit</a:t>
            </a:r>
            <a:r>
              <a:rPr sz="1800" spc="5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7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Flight</a:t>
            </a:r>
            <a:r>
              <a:rPr sz="1800" spc="20"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Number,</a:t>
            </a:r>
            <a:r>
              <a:rPr sz="1800" spc="50"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Payload</a:t>
            </a:r>
            <a:r>
              <a:rPr sz="1800" spc="4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7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Orbit</a:t>
            </a:r>
            <a:endParaRPr sz="1800" dirty="0">
              <a:latin typeface="Abadi" panose="020B0604020104020204" pitchFamily="34" charset="0"/>
              <a:cs typeface="Microsoft Sans Serif"/>
            </a:endParaRPr>
          </a:p>
        </p:txBody>
      </p:sp>
      <p:pic>
        <p:nvPicPr>
          <p:cNvPr id="6" name="object 4">
            <a:extLst>
              <a:ext uri="{FF2B5EF4-FFF2-40B4-BE49-F238E27FC236}">
                <a16:creationId xmlns:a16="http://schemas.microsoft.com/office/drawing/2014/main" id="{BB0C05B8-D51A-2246-2954-8C361AF74171}"/>
              </a:ext>
            </a:extLst>
          </p:cNvPr>
          <p:cNvPicPr/>
          <p:nvPr/>
        </p:nvPicPr>
        <p:blipFill>
          <a:blip r:embed="rId3" cstate="print"/>
          <a:stretch>
            <a:fillRect/>
          </a:stretch>
        </p:blipFill>
        <p:spPr>
          <a:xfrm>
            <a:off x="812151" y="3429000"/>
            <a:ext cx="9441180" cy="238252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object 2">
            <a:extLst>
              <a:ext uri="{FF2B5EF4-FFF2-40B4-BE49-F238E27FC236}">
                <a16:creationId xmlns:a16="http://schemas.microsoft.com/office/drawing/2014/main" id="{51B232C7-EF12-315F-1BFC-295F3EC990CE}"/>
              </a:ext>
            </a:extLst>
          </p:cNvPr>
          <p:cNvSpPr txBox="1"/>
          <p:nvPr/>
        </p:nvSpPr>
        <p:spPr>
          <a:xfrm>
            <a:off x="848994" y="1343067"/>
            <a:ext cx="10532745" cy="5263620"/>
          </a:xfrm>
          <a:prstGeom prst="rect">
            <a:avLst/>
          </a:prstGeom>
        </p:spPr>
        <p:txBody>
          <a:bodyPr vert="horz" wrap="square" lIns="0" tIns="112395" rIns="0" bIns="0" rtlCol="0">
            <a:spAutoFit/>
          </a:bodyPr>
          <a:lstStyle/>
          <a:p>
            <a:pPr marL="241300" indent="-228600">
              <a:lnSpc>
                <a:spcPct val="100000"/>
              </a:lnSpc>
              <a:spcBef>
                <a:spcPts val="885"/>
              </a:spcBef>
              <a:buFont typeface="Arial MT"/>
              <a:buChar char="•"/>
              <a:tabLst>
                <a:tab pos="240665" algn="l"/>
                <a:tab pos="241300" algn="l"/>
              </a:tabLst>
            </a:pPr>
            <a:r>
              <a:rPr sz="2200" spc="-145"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following</a:t>
            </a:r>
            <a:r>
              <a:rPr sz="2200" spc="80" dirty="0">
                <a:solidFill>
                  <a:srgbClr val="292929"/>
                </a:solidFill>
                <a:latin typeface="Abadi" panose="020B0604020104020204" pitchFamily="34" charset="0"/>
                <a:cs typeface="Microsoft Sans Serif"/>
              </a:rPr>
              <a:t> </a:t>
            </a:r>
            <a:r>
              <a:rPr sz="2200" spc="-200" dirty="0">
                <a:solidFill>
                  <a:srgbClr val="292929"/>
                </a:solidFill>
                <a:latin typeface="Abadi" panose="020B0604020104020204" pitchFamily="34" charset="0"/>
                <a:cs typeface="Microsoft Sans Serif"/>
              </a:rPr>
              <a:t>SQL</a:t>
            </a:r>
            <a:r>
              <a:rPr sz="2200" spc="7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queries</a:t>
            </a:r>
            <a:r>
              <a:rPr sz="2200" spc="8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performed:</a:t>
            </a:r>
            <a:endParaRPr sz="2200" dirty="0">
              <a:latin typeface="Abadi" panose="020B0604020104020204" pitchFamily="34" charset="0"/>
              <a:cs typeface="Microsoft Sans Serif"/>
            </a:endParaRPr>
          </a:p>
          <a:p>
            <a:pPr marL="698500" lvl="1" indent="-228600">
              <a:lnSpc>
                <a:spcPct val="100000"/>
              </a:lnSpc>
              <a:spcBef>
                <a:spcPts val="640"/>
              </a:spcBef>
              <a:buFont typeface="Arial MT"/>
              <a:buChar char="•"/>
              <a:tabLst>
                <a:tab pos="697865" algn="l"/>
                <a:tab pos="698500" algn="l"/>
              </a:tabLst>
            </a:pPr>
            <a:r>
              <a:rPr sz="1800" spc="-114" dirty="0">
                <a:solidFill>
                  <a:srgbClr val="292929"/>
                </a:solidFill>
                <a:latin typeface="Abadi" panose="020B0604020104020204" pitchFamily="34" charset="0"/>
                <a:cs typeface="Microsoft Sans Serif"/>
              </a:rPr>
              <a:t>Names</a:t>
            </a:r>
            <a:r>
              <a:rPr sz="1800" spc="5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5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4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unique</a:t>
            </a:r>
            <a:r>
              <a:rPr sz="1800" spc="2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launch</a:t>
            </a:r>
            <a:r>
              <a:rPr sz="1800" spc="45"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sites</a:t>
            </a:r>
            <a:r>
              <a:rPr sz="1800" spc="7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r>
              <a:rPr sz="1800" spc="4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60" dirty="0">
                <a:solidFill>
                  <a:srgbClr val="292929"/>
                </a:solidFill>
                <a:latin typeface="Abadi" panose="020B0604020104020204" pitchFamily="34" charset="0"/>
                <a:cs typeface="Microsoft Sans Serif"/>
              </a:rPr>
              <a:t> </a:t>
            </a:r>
            <a:r>
              <a:rPr sz="1800" spc="-95" dirty="0">
                <a:solidFill>
                  <a:srgbClr val="292929"/>
                </a:solidFill>
                <a:latin typeface="Abadi" panose="020B0604020104020204" pitchFamily="34" charset="0"/>
                <a:cs typeface="Microsoft Sans Serif"/>
              </a:rPr>
              <a:t>space</a:t>
            </a:r>
            <a:r>
              <a:rPr sz="1800" spc="7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mission;</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65" dirty="0">
                <a:solidFill>
                  <a:srgbClr val="292929"/>
                </a:solidFill>
                <a:latin typeface="Abadi" panose="020B0604020104020204" pitchFamily="34" charset="0"/>
                <a:cs typeface="Microsoft Sans Serif"/>
              </a:rPr>
              <a:t>Top</a:t>
            </a:r>
            <a:r>
              <a:rPr sz="1800" spc="40" dirty="0">
                <a:solidFill>
                  <a:srgbClr val="292929"/>
                </a:solidFill>
                <a:latin typeface="Abadi" panose="020B0604020104020204" pitchFamily="34" charset="0"/>
                <a:cs typeface="Microsoft Sans Serif"/>
              </a:rPr>
              <a:t> </a:t>
            </a:r>
            <a:r>
              <a:rPr sz="1800" spc="85" dirty="0">
                <a:solidFill>
                  <a:srgbClr val="292929"/>
                </a:solidFill>
                <a:latin typeface="Abadi" panose="020B0604020104020204" pitchFamily="34" charset="0"/>
                <a:cs typeface="Microsoft Sans Serif"/>
              </a:rPr>
              <a:t>5</a:t>
            </a:r>
            <a:r>
              <a:rPr sz="1800" spc="5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launch</a:t>
            </a:r>
            <a:r>
              <a:rPr sz="1800" spc="4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sites</a:t>
            </a:r>
            <a:r>
              <a:rPr sz="1800" spc="70" dirty="0">
                <a:solidFill>
                  <a:srgbClr val="292929"/>
                </a:solidFill>
                <a:latin typeface="Abadi" panose="020B0604020104020204" pitchFamily="34" charset="0"/>
                <a:cs typeface="Microsoft Sans Serif"/>
              </a:rPr>
              <a:t> </a:t>
            </a:r>
            <a:r>
              <a:rPr sz="1800" spc="-65" dirty="0">
                <a:solidFill>
                  <a:srgbClr val="292929"/>
                </a:solidFill>
                <a:latin typeface="Abadi" panose="020B0604020104020204" pitchFamily="34" charset="0"/>
                <a:cs typeface="Microsoft Sans Serif"/>
              </a:rPr>
              <a:t>whose</a:t>
            </a:r>
            <a:r>
              <a:rPr sz="1800" spc="40" dirty="0">
                <a:solidFill>
                  <a:srgbClr val="292929"/>
                </a:solidFill>
                <a:latin typeface="Abadi" panose="020B0604020104020204" pitchFamily="34" charset="0"/>
                <a:cs typeface="Microsoft Sans Serif"/>
              </a:rPr>
              <a:t> </a:t>
            </a:r>
            <a:r>
              <a:rPr sz="1800" spc="-90" dirty="0">
                <a:solidFill>
                  <a:srgbClr val="292929"/>
                </a:solidFill>
                <a:latin typeface="Abadi" panose="020B0604020104020204" pitchFamily="34" charset="0"/>
                <a:cs typeface="Microsoft Sans Serif"/>
              </a:rPr>
              <a:t>name</a:t>
            </a:r>
            <a:r>
              <a:rPr sz="1800" spc="5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begin</a:t>
            </a:r>
            <a:r>
              <a:rPr sz="1800" spc="4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with</a:t>
            </a:r>
            <a:r>
              <a:rPr sz="1800" spc="4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6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string</a:t>
            </a:r>
            <a:r>
              <a:rPr sz="1800" spc="70" dirty="0">
                <a:solidFill>
                  <a:srgbClr val="292929"/>
                </a:solidFill>
                <a:latin typeface="Abadi" panose="020B0604020104020204" pitchFamily="34" charset="0"/>
                <a:cs typeface="Microsoft Sans Serif"/>
              </a:rPr>
              <a:t> </a:t>
            </a:r>
            <a:r>
              <a:rPr sz="1800" spc="-114" dirty="0">
                <a:solidFill>
                  <a:srgbClr val="292929"/>
                </a:solidFill>
                <a:latin typeface="Abadi" panose="020B0604020104020204" pitchFamily="34" charset="0"/>
                <a:cs typeface="Microsoft Sans Serif"/>
              </a:rPr>
              <a:t>'CCA’;</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45" dirty="0">
                <a:solidFill>
                  <a:srgbClr val="292929"/>
                </a:solidFill>
                <a:latin typeface="Abadi" panose="020B0604020104020204" pitchFamily="34" charset="0"/>
                <a:cs typeface="Microsoft Sans Serif"/>
              </a:rPr>
              <a:t>Total</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payload</a:t>
            </a:r>
            <a:r>
              <a:rPr sz="1800" spc="50" dirty="0">
                <a:solidFill>
                  <a:srgbClr val="292929"/>
                </a:solidFill>
                <a:latin typeface="Abadi" panose="020B0604020104020204" pitchFamily="34" charset="0"/>
                <a:cs typeface="Microsoft Sans Serif"/>
              </a:rPr>
              <a:t> </a:t>
            </a:r>
            <a:r>
              <a:rPr sz="1800" spc="-120" dirty="0">
                <a:solidFill>
                  <a:srgbClr val="292929"/>
                </a:solidFill>
                <a:latin typeface="Abadi" panose="020B0604020104020204" pitchFamily="34" charset="0"/>
                <a:cs typeface="Microsoft Sans Serif"/>
              </a:rPr>
              <a:t>mass</a:t>
            </a:r>
            <a:r>
              <a:rPr sz="1800" spc="75"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carried</a:t>
            </a:r>
            <a:r>
              <a:rPr sz="1800" spc="9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by</a:t>
            </a:r>
            <a:r>
              <a:rPr sz="1800" spc="7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boosters</a:t>
            </a:r>
            <a:r>
              <a:rPr sz="1800" spc="3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launched</a:t>
            </a:r>
            <a:r>
              <a:rPr sz="1800" spc="5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by</a:t>
            </a:r>
            <a:r>
              <a:rPr sz="1800" spc="70" dirty="0">
                <a:solidFill>
                  <a:srgbClr val="292929"/>
                </a:solidFill>
                <a:latin typeface="Abadi" panose="020B0604020104020204" pitchFamily="34" charset="0"/>
                <a:cs typeface="Microsoft Sans Serif"/>
              </a:rPr>
              <a:t> </a:t>
            </a:r>
            <a:r>
              <a:rPr sz="1800" spc="-135" dirty="0">
                <a:solidFill>
                  <a:srgbClr val="292929"/>
                </a:solidFill>
                <a:latin typeface="Abadi" panose="020B0604020104020204" pitchFamily="34" charset="0"/>
                <a:cs typeface="Microsoft Sans Serif"/>
              </a:rPr>
              <a:t>NASA</a:t>
            </a:r>
            <a:r>
              <a:rPr sz="1800" spc="40" dirty="0">
                <a:solidFill>
                  <a:srgbClr val="292929"/>
                </a:solidFill>
                <a:latin typeface="Abadi" panose="020B0604020104020204" pitchFamily="34" charset="0"/>
                <a:cs typeface="Microsoft Sans Serif"/>
              </a:rPr>
              <a:t> </a:t>
            </a:r>
            <a:r>
              <a:rPr sz="1800" spc="-185" dirty="0">
                <a:solidFill>
                  <a:srgbClr val="292929"/>
                </a:solidFill>
                <a:latin typeface="Abadi" panose="020B0604020104020204" pitchFamily="34" charset="0"/>
                <a:cs typeface="Microsoft Sans Serif"/>
              </a:rPr>
              <a:t>(CRS);</a:t>
            </a:r>
            <a:endParaRPr sz="1800" dirty="0">
              <a:latin typeface="Abadi" panose="020B0604020104020204" pitchFamily="34" charset="0"/>
              <a:cs typeface="Microsoft Sans Serif"/>
            </a:endParaRPr>
          </a:p>
          <a:p>
            <a:pPr marL="698500" lvl="1" indent="-228600">
              <a:lnSpc>
                <a:spcPct val="100000"/>
              </a:lnSpc>
              <a:spcBef>
                <a:spcPts val="605"/>
              </a:spcBef>
              <a:buFont typeface="Arial MT"/>
              <a:buChar char="•"/>
              <a:tabLst>
                <a:tab pos="697865" algn="l"/>
                <a:tab pos="698500" algn="l"/>
              </a:tabLst>
            </a:pPr>
            <a:r>
              <a:rPr sz="1800" spc="-65" dirty="0">
                <a:solidFill>
                  <a:srgbClr val="292929"/>
                </a:solidFill>
                <a:latin typeface="Abadi" panose="020B0604020104020204" pitchFamily="34" charset="0"/>
                <a:cs typeface="Microsoft Sans Serif"/>
              </a:rPr>
              <a:t>Average</a:t>
            </a:r>
            <a:r>
              <a:rPr sz="1800" spc="75"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payload</a:t>
            </a:r>
            <a:r>
              <a:rPr sz="1800" spc="40" dirty="0">
                <a:solidFill>
                  <a:srgbClr val="292929"/>
                </a:solidFill>
                <a:latin typeface="Abadi" panose="020B0604020104020204" pitchFamily="34" charset="0"/>
                <a:cs typeface="Microsoft Sans Serif"/>
              </a:rPr>
              <a:t> </a:t>
            </a:r>
            <a:r>
              <a:rPr sz="1800" spc="-120" dirty="0">
                <a:solidFill>
                  <a:srgbClr val="292929"/>
                </a:solidFill>
                <a:latin typeface="Abadi" panose="020B0604020104020204" pitchFamily="34" charset="0"/>
                <a:cs typeface="Microsoft Sans Serif"/>
              </a:rPr>
              <a:t>mass</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carried</a:t>
            </a:r>
            <a:r>
              <a:rPr sz="1800" spc="8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by</a:t>
            </a:r>
            <a:r>
              <a:rPr sz="1800" spc="5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booster</a:t>
            </a:r>
            <a:r>
              <a:rPr sz="1800" spc="4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version</a:t>
            </a:r>
            <a:r>
              <a:rPr sz="1800" spc="6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F9</a:t>
            </a:r>
            <a:r>
              <a:rPr sz="1800" spc="4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v1.1;</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55" dirty="0">
                <a:solidFill>
                  <a:srgbClr val="292929"/>
                </a:solidFill>
                <a:latin typeface="Abadi" panose="020B0604020104020204" pitchFamily="34" charset="0"/>
                <a:cs typeface="Microsoft Sans Serif"/>
              </a:rPr>
              <a:t>Date</a:t>
            </a:r>
            <a:r>
              <a:rPr sz="1800" spc="75" dirty="0">
                <a:solidFill>
                  <a:srgbClr val="292929"/>
                </a:solidFill>
                <a:latin typeface="Abadi" panose="020B0604020104020204" pitchFamily="34" charset="0"/>
                <a:cs typeface="Microsoft Sans Serif"/>
              </a:rPr>
              <a:t> </a:t>
            </a:r>
            <a:r>
              <a:rPr sz="1800" spc="-65" dirty="0">
                <a:solidFill>
                  <a:srgbClr val="292929"/>
                </a:solidFill>
                <a:latin typeface="Abadi" panose="020B0604020104020204" pitchFamily="34" charset="0"/>
                <a:cs typeface="Microsoft Sans Serif"/>
              </a:rPr>
              <a:t>when</a:t>
            </a:r>
            <a:r>
              <a:rPr sz="1800" spc="5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4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first</a:t>
            </a:r>
            <a:r>
              <a:rPr sz="1800" spc="75"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successful</a:t>
            </a:r>
            <a:r>
              <a:rPr sz="1800" spc="9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landing</a:t>
            </a:r>
            <a:r>
              <a:rPr sz="1800" spc="3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outcome</a:t>
            </a:r>
            <a:r>
              <a:rPr sz="1800" spc="3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r>
              <a:rPr sz="1800" spc="50"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ground</a:t>
            </a:r>
            <a:r>
              <a:rPr sz="1800" spc="3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pad</a:t>
            </a:r>
            <a:r>
              <a:rPr sz="1800" spc="45" dirty="0">
                <a:solidFill>
                  <a:srgbClr val="292929"/>
                </a:solidFill>
                <a:latin typeface="Abadi" panose="020B0604020104020204" pitchFamily="34" charset="0"/>
                <a:cs typeface="Microsoft Sans Serif"/>
              </a:rPr>
              <a:t> </a:t>
            </a:r>
            <a:r>
              <a:rPr sz="1800" spc="-95" dirty="0">
                <a:solidFill>
                  <a:srgbClr val="292929"/>
                </a:solidFill>
                <a:latin typeface="Abadi" panose="020B0604020104020204" pitchFamily="34" charset="0"/>
                <a:cs typeface="Microsoft Sans Serif"/>
              </a:rPr>
              <a:t>was</a:t>
            </a:r>
            <a:r>
              <a:rPr sz="1800" spc="70"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achieved;</a:t>
            </a:r>
            <a:endParaRPr sz="1800" dirty="0">
              <a:latin typeface="Abadi" panose="020B0604020104020204" pitchFamily="34" charset="0"/>
              <a:cs typeface="Microsoft Sans Serif"/>
            </a:endParaRPr>
          </a:p>
          <a:p>
            <a:pPr marL="698500" marR="1073150" lvl="1" indent="-228600">
              <a:lnSpc>
                <a:spcPct val="100000"/>
              </a:lnSpc>
              <a:spcBef>
                <a:spcPts val="600"/>
              </a:spcBef>
              <a:buFont typeface="Arial MT"/>
              <a:buChar char="•"/>
              <a:tabLst>
                <a:tab pos="697865" algn="l"/>
                <a:tab pos="698500" algn="l"/>
              </a:tabLst>
            </a:pPr>
            <a:r>
              <a:rPr sz="1800" spc="-114" dirty="0">
                <a:solidFill>
                  <a:srgbClr val="292929"/>
                </a:solidFill>
                <a:latin typeface="Abadi" panose="020B0604020104020204" pitchFamily="34" charset="0"/>
                <a:cs typeface="Microsoft Sans Serif"/>
              </a:rPr>
              <a:t>Names</a:t>
            </a:r>
            <a:r>
              <a:rPr sz="1800" spc="6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6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4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boosters</a:t>
            </a:r>
            <a:r>
              <a:rPr sz="1800" spc="6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which</a:t>
            </a:r>
            <a:r>
              <a:rPr sz="1800" spc="55" dirty="0">
                <a:solidFill>
                  <a:srgbClr val="292929"/>
                </a:solidFill>
                <a:latin typeface="Abadi" panose="020B0604020104020204" pitchFamily="34" charset="0"/>
                <a:cs typeface="Microsoft Sans Serif"/>
              </a:rPr>
              <a:t> </a:t>
            </a:r>
            <a:r>
              <a:rPr sz="1800" spc="-85" dirty="0">
                <a:solidFill>
                  <a:srgbClr val="292929"/>
                </a:solidFill>
                <a:latin typeface="Abadi" panose="020B0604020104020204" pitchFamily="34" charset="0"/>
                <a:cs typeface="Microsoft Sans Serif"/>
              </a:rPr>
              <a:t>have</a:t>
            </a:r>
            <a:r>
              <a:rPr sz="1800" spc="80" dirty="0">
                <a:solidFill>
                  <a:srgbClr val="292929"/>
                </a:solidFill>
                <a:latin typeface="Abadi" panose="020B0604020104020204" pitchFamily="34" charset="0"/>
                <a:cs typeface="Microsoft Sans Serif"/>
              </a:rPr>
              <a:t> </a:t>
            </a:r>
            <a:r>
              <a:rPr sz="1800" spc="-110" dirty="0">
                <a:solidFill>
                  <a:srgbClr val="292929"/>
                </a:solidFill>
                <a:latin typeface="Abadi" panose="020B0604020104020204" pitchFamily="34" charset="0"/>
                <a:cs typeface="Microsoft Sans Serif"/>
              </a:rPr>
              <a:t>success</a:t>
            </a:r>
            <a:r>
              <a:rPr sz="1800" spc="7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r>
              <a:rPr sz="1800" spc="5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drone</a:t>
            </a:r>
            <a:r>
              <a:rPr sz="1800" spc="5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ship</a:t>
            </a:r>
            <a:r>
              <a:rPr sz="1800" spc="5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50" dirty="0">
                <a:solidFill>
                  <a:srgbClr val="292929"/>
                </a:solidFill>
                <a:latin typeface="Abadi" panose="020B0604020104020204" pitchFamily="34" charset="0"/>
                <a:cs typeface="Microsoft Sans Serif"/>
              </a:rPr>
              <a:t> </a:t>
            </a:r>
            <a:r>
              <a:rPr sz="1800" spc="-85" dirty="0">
                <a:solidFill>
                  <a:srgbClr val="292929"/>
                </a:solidFill>
                <a:latin typeface="Abadi" panose="020B0604020104020204" pitchFamily="34" charset="0"/>
                <a:cs typeface="Microsoft Sans Serif"/>
              </a:rPr>
              <a:t>have</a:t>
            </a:r>
            <a:r>
              <a:rPr sz="1800" spc="8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payload</a:t>
            </a:r>
            <a:r>
              <a:rPr sz="1800" spc="45" dirty="0">
                <a:solidFill>
                  <a:srgbClr val="292929"/>
                </a:solidFill>
                <a:latin typeface="Abadi" panose="020B0604020104020204" pitchFamily="34" charset="0"/>
                <a:cs typeface="Microsoft Sans Serif"/>
              </a:rPr>
              <a:t> </a:t>
            </a:r>
            <a:r>
              <a:rPr sz="1800" spc="-120" dirty="0">
                <a:solidFill>
                  <a:srgbClr val="292929"/>
                </a:solidFill>
                <a:latin typeface="Abadi" panose="020B0604020104020204" pitchFamily="34" charset="0"/>
                <a:cs typeface="Microsoft Sans Serif"/>
              </a:rPr>
              <a:t>mass</a:t>
            </a:r>
            <a:r>
              <a:rPr sz="1800" spc="8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between </a:t>
            </a:r>
            <a:r>
              <a:rPr sz="1800" spc="-465" dirty="0">
                <a:solidFill>
                  <a:srgbClr val="292929"/>
                </a:solidFill>
                <a:latin typeface="Abadi" panose="020B0604020104020204" pitchFamily="34" charset="0"/>
                <a:cs typeface="Microsoft Sans Serif"/>
              </a:rPr>
              <a:t> </a:t>
            </a:r>
            <a:r>
              <a:rPr sz="1800" spc="75" dirty="0">
                <a:solidFill>
                  <a:srgbClr val="292929"/>
                </a:solidFill>
                <a:latin typeface="Abadi" panose="020B0604020104020204" pitchFamily="34" charset="0"/>
                <a:cs typeface="Microsoft Sans Serif"/>
              </a:rPr>
              <a:t>4000</a:t>
            </a:r>
            <a:r>
              <a:rPr sz="1800" spc="6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70" dirty="0">
                <a:solidFill>
                  <a:srgbClr val="292929"/>
                </a:solidFill>
                <a:latin typeface="Abadi" panose="020B0604020104020204" pitchFamily="34" charset="0"/>
                <a:cs typeface="Microsoft Sans Serif"/>
              </a:rPr>
              <a:t> </a:t>
            </a:r>
            <a:r>
              <a:rPr sz="1800" spc="75" dirty="0">
                <a:solidFill>
                  <a:srgbClr val="292929"/>
                </a:solidFill>
                <a:latin typeface="Abadi" panose="020B0604020104020204" pitchFamily="34" charset="0"/>
                <a:cs typeface="Microsoft Sans Serif"/>
              </a:rPr>
              <a:t>6000</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kg;</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45" dirty="0">
                <a:solidFill>
                  <a:srgbClr val="292929"/>
                </a:solidFill>
                <a:latin typeface="Abadi" panose="020B0604020104020204" pitchFamily="34" charset="0"/>
                <a:cs typeface="Microsoft Sans Serif"/>
              </a:rPr>
              <a:t>Total</a:t>
            </a:r>
            <a:r>
              <a:rPr sz="1800" spc="65"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number</a:t>
            </a:r>
            <a:r>
              <a:rPr sz="1800" spc="4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40"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successful</a:t>
            </a:r>
            <a:r>
              <a:rPr sz="1800" spc="9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4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failure</a:t>
            </a:r>
            <a:r>
              <a:rPr sz="1800" spc="7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mission</a:t>
            </a:r>
            <a:r>
              <a:rPr sz="1800" spc="4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outcomes;</a:t>
            </a:r>
            <a:endParaRPr sz="1800" dirty="0">
              <a:latin typeface="Abadi" panose="020B0604020104020204" pitchFamily="34" charset="0"/>
              <a:cs typeface="Microsoft Sans Serif"/>
            </a:endParaRPr>
          </a:p>
          <a:p>
            <a:pPr marL="698500" lvl="1" indent="-228600">
              <a:lnSpc>
                <a:spcPct val="100000"/>
              </a:lnSpc>
              <a:spcBef>
                <a:spcPts val="605"/>
              </a:spcBef>
              <a:buFont typeface="Arial MT"/>
              <a:buChar char="•"/>
              <a:tabLst>
                <a:tab pos="697865" algn="l"/>
                <a:tab pos="698500" algn="l"/>
              </a:tabLst>
            </a:pPr>
            <a:r>
              <a:rPr sz="1800" spc="-114" dirty="0">
                <a:solidFill>
                  <a:srgbClr val="292929"/>
                </a:solidFill>
                <a:latin typeface="Abadi" panose="020B0604020104020204" pitchFamily="34" charset="0"/>
                <a:cs typeface="Microsoft Sans Serif"/>
              </a:rPr>
              <a:t>Names</a:t>
            </a:r>
            <a:r>
              <a:rPr sz="1800" spc="6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6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5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booster</a:t>
            </a:r>
            <a:r>
              <a:rPr sz="1800" spc="65"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versions</a:t>
            </a:r>
            <a:r>
              <a:rPr sz="1800" spc="7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which</a:t>
            </a:r>
            <a:r>
              <a:rPr sz="1800" spc="50" dirty="0">
                <a:solidFill>
                  <a:srgbClr val="292929"/>
                </a:solidFill>
                <a:latin typeface="Abadi" panose="020B0604020104020204" pitchFamily="34" charset="0"/>
                <a:cs typeface="Microsoft Sans Serif"/>
              </a:rPr>
              <a:t> </a:t>
            </a:r>
            <a:r>
              <a:rPr sz="1800" spc="-85" dirty="0">
                <a:solidFill>
                  <a:srgbClr val="292929"/>
                </a:solidFill>
                <a:latin typeface="Abadi" panose="020B0604020104020204" pitchFamily="34" charset="0"/>
                <a:cs typeface="Microsoft Sans Serif"/>
              </a:rPr>
              <a:t>have</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carried</a:t>
            </a:r>
            <a:r>
              <a:rPr sz="1800" spc="9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65" dirty="0">
                <a:solidFill>
                  <a:srgbClr val="292929"/>
                </a:solidFill>
                <a:latin typeface="Abadi" panose="020B0604020104020204" pitchFamily="34" charset="0"/>
                <a:cs typeface="Microsoft Sans Serif"/>
              </a:rPr>
              <a:t> </a:t>
            </a:r>
            <a:r>
              <a:rPr sz="1800" spc="-80" dirty="0">
                <a:solidFill>
                  <a:srgbClr val="292929"/>
                </a:solidFill>
                <a:latin typeface="Abadi" panose="020B0604020104020204" pitchFamily="34" charset="0"/>
                <a:cs typeface="Microsoft Sans Serif"/>
              </a:rPr>
              <a:t>maximum</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payload</a:t>
            </a:r>
            <a:r>
              <a:rPr sz="1800" spc="45" dirty="0">
                <a:solidFill>
                  <a:srgbClr val="292929"/>
                </a:solidFill>
                <a:latin typeface="Abadi" panose="020B0604020104020204" pitchFamily="34" charset="0"/>
                <a:cs typeface="Microsoft Sans Serif"/>
              </a:rPr>
              <a:t> </a:t>
            </a:r>
            <a:r>
              <a:rPr sz="1800" spc="-114" dirty="0">
                <a:solidFill>
                  <a:srgbClr val="292929"/>
                </a:solidFill>
                <a:latin typeface="Abadi" panose="020B0604020104020204" pitchFamily="34" charset="0"/>
                <a:cs typeface="Microsoft Sans Serif"/>
              </a:rPr>
              <a:t>mass;</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50" dirty="0">
                <a:solidFill>
                  <a:srgbClr val="292929"/>
                </a:solidFill>
                <a:latin typeface="Abadi" panose="020B0604020104020204" pitchFamily="34" charset="0"/>
                <a:cs typeface="Microsoft Sans Serif"/>
              </a:rPr>
              <a:t>Failed</a:t>
            </a:r>
            <a:r>
              <a:rPr sz="1800" spc="5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landing</a:t>
            </a:r>
            <a:r>
              <a:rPr sz="1800" spc="3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outcomes</a:t>
            </a:r>
            <a:r>
              <a:rPr sz="1800" spc="6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r>
              <a:rPr sz="1800" spc="5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drone</a:t>
            </a:r>
            <a:r>
              <a:rPr sz="1800" spc="5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ship,</a:t>
            </a:r>
            <a:r>
              <a:rPr sz="1800" spc="3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their</a:t>
            </a:r>
            <a:r>
              <a:rPr sz="1800" spc="70"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booster</a:t>
            </a:r>
            <a:r>
              <a:rPr sz="1800" spc="6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versions,</a:t>
            </a:r>
            <a:r>
              <a:rPr sz="1800" spc="5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7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launch</a:t>
            </a:r>
            <a:r>
              <a:rPr sz="1800" spc="5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site</a:t>
            </a:r>
            <a:r>
              <a:rPr sz="1800" spc="60" dirty="0">
                <a:solidFill>
                  <a:srgbClr val="292929"/>
                </a:solidFill>
                <a:latin typeface="Abadi" panose="020B0604020104020204" pitchFamily="34" charset="0"/>
                <a:cs typeface="Microsoft Sans Serif"/>
              </a:rPr>
              <a:t> </a:t>
            </a:r>
            <a:r>
              <a:rPr sz="1800" spc="-95" dirty="0">
                <a:solidFill>
                  <a:srgbClr val="292929"/>
                </a:solidFill>
                <a:latin typeface="Abadi" panose="020B0604020104020204" pitchFamily="34" charset="0"/>
                <a:cs typeface="Microsoft Sans Serif"/>
              </a:rPr>
              <a:t>names</a:t>
            </a:r>
            <a:r>
              <a:rPr sz="1800" spc="60"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for</a:t>
            </a:r>
            <a:r>
              <a:rPr sz="1800" spc="75" dirty="0">
                <a:solidFill>
                  <a:srgbClr val="292929"/>
                </a:solidFill>
                <a:latin typeface="Abadi" panose="020B0604020104020204" pitchFamily="34" charset="0"/>
                <a:cs typeface="Microsoft Sans Serif"/>
              </a:rPr>
              <a:t> </a:t>
            </a:r>
            <a:r>
              <a:rPr sz="1800" spc="-10" dirty="0">
                <a:solidFill>
                  <a:srgbClr val="292929"/>
                </a:solidFill>
                <a:latin typeface="Abadi" panose="020B0604020104020204" pitchFamily="34" charset="0"/>
                <a:cs typeface="Microsoft Sans Serif"/>
              </a:rPr>
              <a:t>in</a:t>
            </a:r>
            <a:endParaRPr sz="1800" dirty="0">
              <a:latin typeface="Abadi" panose="020B0604020104020204" pitchFamily="34" charset="0"/>
              <a:cs typeface="Microsoft Sans Serif"/>
            </a:endParaRPr>
          </a:p>
          <a:p>
            <a:pPr marL="698500">
              <a:lnSpc>
                <a:spcPct val="100000"/>
              </a:lnSpc>
            </a:pPr>
            <a:r>
              <a:rPr sz="1800" spc="-75" dirty="0">
                <a:solidFill>
                  <a:srgbClr val="292929"/>
                </a:solidFill>
                <a:latin typeface="Abadi" panose="020B0604020104020204" pitchFamily="34" charset="0"/>
                <a:cs typeface="Microsoft Sans Serif"/>
              </a:rPr>
              <a:t>year</a:t>
            </a:r>
            <a:r>
              <a:rPr sz="1800" spc="6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2015;</a:t>
            </a:r>
            <a:r>
              <a:rPr sz="1800" spc="6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and</a:t>
            </a:r>
            <a:endParaRPr sz="1800" dirty="0">
              <a:latin typeface="Abadi" panose="020B0604020104020204" pitchFamily="34" charset="0"/>
              <a:cs typeface="Microsoft Sans Serif"/>
            </a:endParaRPr>
          </a:p>
          <a:p>
            <a:pPr marL="698500" lvl="1" indent="-228600">
              <a:lnSpc>
                <a:spcPct val="100000"/>
              </a:lnSpc>
              <a:spcBef>
                <a:spcPts val="600"/>
              </a:spcBef>
              <a:buFont typeface="Arial MT"/>
              <a:buChar char="•"/>
              <a:tabLst>
                <a:tab pos="697865" algn="l"/>
                <a:tab pos="698500" algn="l"/>
              </a:tabLst>
            </a:pPr>
            <a:r>
              <a:rPr sz="1800" spc="-114" dirty="0">
                <a:solidFill>
                  <a:srgbClr val="292929"/>
                </a:solidFill>
                <a:latin typeface="Abadi" panose="020B0604020104020204" pitchFamily="34" charset="0"/>
                <a:cs typeface="Microsoft Sans Serif"/>
              </a:rPr>
              <a:t>Rank</a:t>
            </a:r>
            <a:r>
              <a:rPr sz="1800" spc="6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3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60"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count</a:t>
            </a:r>
            <a:r>
              <a:rPr sz="1800" spc="35" dirty="0">
                <a:solidFill>
                  <a:srgbClr val="292929"/>
                </a:solidFill>
                <a:latin typeface="Abadi" panose="020B0604020104020204" pitchFamily="34" charset="0"/>
                <a:cs typeface="Microsoft Sans Serif"/>
              </a:rPr>
              <a:t> </a:t>
            </a:r>
            <a:r>
              <a:rPr sz="1800" dirty="0">
                <a:solidFill>
                  <a:srgbClr val="292929"/>
                </a:solidFill>
                <a:latin typeface="Abadi" panose="020B0604020104020204" pitchFamily="34" charset="0"/>
                <a:cs typeface="Microsoft Sans Serif"/>
              </a:rPr>
              <a:t>of</a:t>
            </a:r>
            <a:r>
              <a:rPr sz="1800" spc="35" dirty="0">
                <a:solidFill>
                  <a:srgbClr val="292929"/>
                </a:solidFill>
                <a:latin typeface="Abadi" panose="020B0604020104020204" pitchFamily="34" charset="0"/>
                <a:cs typeface="Microsoft Sans Serif"/>
              </a:rPr>
              <a:t> </a:t>
            </a:r>
            <a:r>
              <a:rPr sz="1800" spc="-20" dirty="0">
                <a:solidFill>
                  <a:srgbClr val="292929"/>
                </a:solidFill>
                <a:latin typeface="Abadi" panose="020B0604020104020204" pitchFamily="34" charset="0"/>
                <a:cs typeface="Microsoft Sans Serif"/>
              </a:rPr>
              <a:t>landing</a:t>
            </a:r>
            <a:r>
              <a:rPr sz="1800" spc="5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outcomes</a:t>
            </a:r>
            <a:r>
              <a:rPr sz="1800" spc="30" dirty="0">
                <a:solidFill>
                  <a:srgbClr val="292929"/>
                </a:solidFill>
                <a:latin typeface="Abadi" panose="020B0604020104020204" pitchFamily="34" charset="0"/>
                <a:cs typeface="Microsoft Sans Serif"/>
              </a:rPr>
              <a:t> </a:t>
            </a:r>
            <a:r>
              <a:rPr sz="1800" spc="-90" dirty="0">
                <a:solidFill>
                  <a:srgbClr val="292929"/>
                </a:solidFill>
                <a:latin typeface="Abadi" panose="020B0604020104020204" pitchFamily="34" charset="0"/>
                <a:cs typeface="Microsoft Sans Serif"/>
              </a:rPr>
              <a:t>(such</a:t>
            </a:r>
            <a:r>
              <a:rPr sz="1800" spc="65" dirty="0">
                <a:solidFill>
                  <a:srgbClr val="292929"/>
                </a:solidFill>
                <a:latin typeface="Abadi" panose="020B0604020104020204" pitchFamily="34" charset="0"/>
                <a:cs typeface="Microsoft Sans Serif"/>
              </a:rPr>
              <a:t> </a:t>
            </a:r>
            <a:r>
              <a:rPr sz="1800" spc="-125" dirty="0">
                <a:solidFill>
                  <a:srgbClr val="292929"/>
                </a:solidFill>
                <a:latin typeface="Abadi" panose="020B0604020104020204" pitchFamily="34" charset="0"/>
                <a:cs typeface="Microsoft Sans Serif"/>
              </a:rPr>
              <a:t>as</a:t>
            </a:r>
            <a:r>
              <a:rPr sz="1800" spc="55"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Failure</a:t>
            </a:r>
            <a:r>
              <a:rPr sz="1800" spc="70" dirty="0">
                <a:solidFill>
                  <a:srgbClr val="292929"/>
                </a:solidFill>
                <a:latin typeface="Abadi" panose="020B0604020104020204" pitchFamily="34" charset="0"/>
                <a:cs typeface="Microsoft Sans Serif"/>
              </a:rPr>
              <a:t> </a:t>
            </a:r>
            <a:r>
              <a:rPr sz="1800" spc="-40" dirty="0">
                <a:solidFill>
                  <a:srgbClr val="292929"/>
                </a:solidFill>
                <a:latin typeface="Abadi" panose="020B0604020104020204" pitchFamily="34" charset="0"/>
                <a:cs typeface="Microsoft Sans Serif"/>
              </a:rPr>
              <a:t>(drone</a:t>
            </a:r>
            <a:r>
              <a:rPr sz="1800" spc="45"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ship)</a:t>
            </a:r>
            <a:r>
              <a:rPr sz="1800" spc="3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or</a:t>
            </a:r>
            <a:r>
              <a:rPr sz="1800" spc="60" dirty="0">
                <a:solidFill>
                  <a:srgbClr val="292929"/>
                </a:solidFill>
                <a:latin typeface="Abadi" panose="020B0604020104020204" pitchFamily="34" charset="0"/>
                <a:cs typeface="Microsoft Sans Serif"/>
              </a:rPr>
              <a:t> </a:t>
            </a:r>
            <a:r>
              <a:rPr sz="1800" spc="-125" dirty="0">
                <a:solidFill>
                  <a:srgbClr val="292929"/>
                </a:solidFill>
                <a:latin typeface="Abadi" panose="020B0604020104020204" pitchFamily="34" charset="0"/>
                <a:cs typeface="Microsoft Sans Serif"/>
              </a:rPr>
              <a:t>Success</a:t>
            </a:r>
            <a:r>
              <a:rPr sz="1800" spc="55"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(ground</a:t>
            </a:r>
            <a:endParaRPr sz="1800" dirty="0">
              <a:latin typeface="Abadi" panose="020B0604020104020204" pitchFamily="34" charset="0"/>
              <a:cs typeface="Microsoft Sans Serif"/>
            </a:endParaRPr>
          </a:p>
          <a:p>
            <a:pPr marL="698500">
              <a:lnSpc>
                <a:spcPts val="2035"/>
              </a:lnSpc>
            </a:pPr>
            <a:r>
              <a:rPr sz="1800" spc="-65" dirty="0">
                <a:solidFill>
                  <a:srgbClr val="292929"/>
                </a:solidFill>
                <a:latin typeface="Abadi" panose="020B0604020104020204" pitchFamily="34" charset="0"/>
                <a:cs typeface="Microsoft Sans Serif"/>
              </a:rPr>
              <a:t>pad))</a:t>
            </a:r>
            <a:r>
              <a:rPr sz="1800" spc="55"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between</a:t>
            </a:r>
            <a:r>
              <a:rPr sz="1800" spc="70" dirty="0">
                <a:solidFill>
                  <a:srgbClr val="292929"/>
                </a:solidFill>
                <a:latin typeface="Abadi" panose="020B0604020104020204" pitchFamily="34" charset="0"/>
                <a:cs typeface="Microsoft Sans Serif"/>
              </a:rPr>
              <a:t> </a:t>
            </a:r>
            <a:r>
              <a:rPr sz="1800" spc="-25" dirty="0">
                <a:solidFill>
                  <a:srgbClr val="292929"/>
                </a:solidFill>
                <a:latin typeface="Abadi" panose="020B0604020104020204" pitchFamily="34" charset="0"/>
                <a:cs typeface="Microsoft Sans Serif"/>
              </a:rPr>
              <a:t>the</a:t>
            </a:r>
            <a:r>
              <a:rPr sz="1800" spc="70"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date</a:t>
            </a:r>
            <a:r>
              <a:rPr sz="1800" spc="5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2010-06-04</a:t>
            </a:r>
            <a:r>
              <a:rPr sz="1800" spc="114"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r>
              <a:rPr sz="1800" spc="50" dirty="0">
                <a:solidFill>
                  <a:srgbClr val="292929"/>
                </a:solidFill>
                <a:latin typeface="Abadi" panose="020B0604020104020204" pitchFamily="34" charset="0"/>
                <a:cs typeface="Microsoft Sans Serif"/>
              </a:rPr>
              <a:t> </a:t>
            </a:r>
            <a:r>
              <a:rPr sz="1800" spc="45" dirty="0">
                <a:solidFill>
                  <a:srgbClr val="292929"/>
                </a:solidFill>
                <a:latin typeface="Abadi" panose="020B0604020104020204" pitchFamily="34" charset="0"/>
                <a:cs typeface="Microsoft Sans Serif"/>
              </a:rPr>
              <a:t>2017-03-20.</a:t>
            </a:r>
            <a:endParaRPr sz="1800" dirty="0">
              <a:latin typeface="Abadi" panose="020B0604020104020204" pitchFamily="34" charset="0"/>
              <a:cs typeface="Microsoft Sans Serif"/>
            </a:endParaRPr>
          </a:p>
          <a:p>
            <a:pPr marL="10275570">
              <a:lnSpc>
                <a:spcPts val="1795"/>
              </a:lnSpc>
            </a:pPr>
            <a:r>
              <a:rPr sz="1600" spc="65" dirty="0">
                <a:solidFill>
                  <a:srgbClr val="1C7CDB"/>
                </a:solidFill>
                <a:latin typeface="Abadi" panose="020B0604020104020204" pitchFamily="34" charset="0"/>
                <a:cs typeface="Microsoft Sans Serif"/>
              </a:rPr>
              <a:t>13</a:t>
            </a:r>
            <a:endParaRPr sz="1600" dirty="0">
              <a:latin typeface="Abadi" panose="020B0604020104020204" pitchFamily="34" charset="0"/>
              <a:cs typeface="Microsoft Sans Serif"/>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object 2">
            <a:extLst>
              <a:ext uri="{FF2B5EF4-FFF2-40B4-BE49-F238E27FC236}">
                <a16:creationId xmlns:a16="http://schemas.microsoft.com/office/drawing/2014/main" id="{05474F39-2492-F94D-E29F-38C6FB63E938}"/>
              </a:ext>
            </a:extLst>
          </p:cNvPr>
          <p:cNvSpPr txBox="1"/>
          <p:nvPr/>
        </p:nvSpPr>
        <p:spPr>
          <a:xfrm>
            <a:off x="917257" y="1649793"/>
            <a:ext cx="10246360" cy="2693670"/>
          </a:xfrm>
          <a:prstGeom prst="rect">
            <a:avLst/>
          </a:prstGeom>
        </p:spPr>
        <p:txBody>
          <a:bodyPr vert="horz" wrap="square" lIns="0" tIns="180340" rIns="0" bIns="0" rtlCol="0">
            <a:spAutoFit/>
          </a:bodyPr>
          <a:lstStyle/>
          <a:p>
            <a:pPr marL="241300" indent="-228600">
              <a:lnSpc>
                <a:spcPct val="100000"/>
              </a:lnSpc>
              <a:spcBef>
                <a:spcPts val="1420"/>
              </a:spcBef>
              <a:buFont typeface="Arial MT"/>
              <a:buChar char="•"/>
              <a:tabLst>
                <a:tab pos="241300" algn="l"/>
              </a:tabLst>
            </a:pPr>
            <a:r>
              <a:rPr sz="2600" spc="-90" dirty="0">
                <a:solidFill>
                  <a:srgbClr val="292929"/>
                </a:solidFill>
                <a:latin typeface="Abadi" panose="020B0604020104020204" pitchFamily="34" charset="0"/>
                <a:cs typeface="Microsoft Sans Serif"/>
              </a:rPr>
              <a:t>Markers,</a:t>
            </a:r>
            <a:r>
              <a:rPr sz="2600" spc="80" dirty="0">
                <a:solidFill>
                  <a:srgbClr val="292929"/>
                </a:solidFill>
                <a:latin typeface="Abadi" panose="020B0604020104020204" pitchFamily="34" charset="0"/>
                <a:cs typeface="Microsoft Sans Serif"/>
              </a:rPr>
              <a:t> </a:t>
            </a:r>
            <a:r>
              <a:rPr sz="2600" spc="-85" dirty="0">
                <a:solidFill>
                  <a:srgbClr val="292929"/>
                </a:solidFill>
                <a:latin typeface="Abadi" panose="020B0604020104020204" pitchFamily="34" charset="0"/>
                <a:cs typeface="Microsoft Sans Serif"/>
              </a:rPr>
              <a:t>circles,</a:t>
            </a:r>
            <a:r>
              <a:rPr sz="2600" spc="114" dirty="0">
                <a:solidFill>
                  <a:srgbClr val="292929"/>
                </a:solidFill>
                <a:latin typeface="Abadi" panose="020B0604020104020204" pitchFamily="34" charset="0"/>
                <a:cs typeface="Microsoft Sans Serif"/>
              </a:rPr>
              <a:t> </a:t>
            </a:r>
            <a:r>
              <a:rPr sz="2600" spc="-65" dirty="0">
                <a:solidFill>
                  <a:srgbClr val="292929"/>
                </a:solidFill>
                <a:latin typeface="Abadi" panose="020B0604020104020204" pitchFamily="34" charset="0"/>
                <a:cs typeface="Microsoft Sans Serif"/>
              </a:rPr>
              <a:t>lines</a:t>
            </a:r>
            <a:r>
              <a:rPr sz="2600" spc="95" dirty="0">
                <a:solidFill>
                  <a:srgbClr val="292929"/>
                </a:solidFill>
                <a:latin typeface="Abadi" panose="020B0604020104020204" pitchFamily="34" charset="0"/>
                <a:cs typeface="Microsoft Sans Serif"/>
              </a:rPr>
              <a:t> </a:t>
            </a:r>
            <a:r>
              <a:rPr sz="2600" spc="-80" dirty="0">
                <a:solidFill>
                  <a:srgbClr val="292929"/>
                </a:solidFill>
                <a:latin typeface="Abadi" panose="020B0604020104020204" pitchFamily="34" charset="0"/>
                <a:cs typeface="Microsoft Sans Serif"/>
              </a:rPr>
              <a:t>and</a:t>
            </a:r>
            <a:r>
              <a:rPr sz="2600" spc="95" dirty="0">
                <a:solidFill>
                  <a:srgbClr val="292929"/>
                </a:solidFill>
                <a:latin typeface="Abadi" panose="020B0604020104020204" pitchFamily="34" charset="0"/>
                <a:cs typeface="Microsoft Sans Serif"/>
              </a:rPr>
              <a:t> </a:t>
            </a:r>
            <a:r>
              <a:rPr sz="2600" spc="-70" dirty="0">
                <a:solidFill>
                  <a:srgbClr val="292929"/>
                </a:solidFill>
                <a:latin typeface="Abadi" panose="020B0604020104020204" pitchFamily="34" charset="0"/>
                <a:cs typeface="Microsoft Sans Serif"/>
              </a:rPr>
              <a:t>marker</a:t>
            </a:r>
            <a:r>
              <a:rPr sz="2600" spc="75" dirty="0">
                <a:solidFill>
                  <a:srgbClr val="292929"/>
                </a:solidFill>
                <a:latin typeface="Abadi" panose="020B0604020104020204" pitchFamily="34" charset="0"/>
                <a:cs typeface="Microsoft Sans Serif"/>
              </a:rPr>
              <a:t> </a:t>
            </a:r>
            <a:r>
              <a:rPr sz="2600" spc="-70" dirty="0">
                <a:solidFill>
                  <a:srgbClr val="292929"/>
                </a:solidFill>
                <a:latin typeface="Abadi" panose="020B0604020104020204" pitchFamily="34" charset="0"/>
                <a:cs typeface="Microsoft Sans Serif"/>
              </a:rPr>
              <a:t>clusters</a:t>
            </a:r>
            <a:r>
              <a:rPr sz="2600" spc="100" dirty="0">
                <a:solidFill>
                  <a:srgbClr val="292929"/>
                </a:solidFill>
                <a:latin typeface="Abadi" panose="020B0604020104020204" pitchFamily="34" charset="0"/>
                <a:cs typeface="Microsoft Sans Serif"/>
              </a:rPr>
              <a:t> </a:t>
            </a:r>
            <a:r>
              <a:rPr sz="2600" spc="-85" dirty="0">
                <a:solidFill>
                  <a:srgbClr val="292929"/>
                </a:solidFill>
                <a:latin typeface="Abadi" panose="020B0604020104020204" pitchFamily="34" charset="0"/>
                <a:cs typeface="Microsoft Sans Serif"/>
              </a:rPr>
              <a:t>were</a:t>
            </a:r>
            <a:r>
              <a:rPr sz="2600" spc="100" dirty="0">
                <a:solidFill>
                  <a:srgbClr val="292929"/>
                </a:solidFill>
                <a:latin typeface="Abadi" panose="020B0604020104020204" pitchFamily="34" charset="0"/>
                <a:cs typeface="Microsoft Sans Serif"/>
              </a:rPr>
              <a:t> </a:t>
            </a:r>
            <a:r>
              <a:rPr sz="2600" spc="-90" dirty="0">
                <a:solidFill>
                  <a:srgbClr val="292929"/>
                </a:solidFill>
                <a:latin typeface="Abadi" panose="020B0604020104020204" pitchFamily="34" charset="0"/>
                <a:cs typeface="Microsoft Sans Serif"/>
              </a:rPr>
              <a:t>used</a:t>
            </a:r>
            <a:r>
              <a:rPr sz="2600" spc="95" dirty="0">
                <a:solidFill>
                  <a:srgbClr val="292929"/>
                </a:solidFill>
                <a:latin typeface="Abadi" panose="020B0604020104020204" pitchFamily="34" charset="0"/>
                <a:cs typeface="Microsoft Sans Serif"/>
              </a:rPr>
              <a:t> </a:t>
            </a:r>
            <a:r>
              <a:rPr sz="2600" dirty="0">
                <a:solidFill>
                  <a:srgbClr val="292929"/>
                </a:solidFill>
                <a:latin typeface="Abadi" panose="020B0604020104020204" pitchFamily="34" charset="0"/>
                <a:cs typeface="Microsoft Sans Serif"/>
              </a:rPr>
              <a:t>with</a:t>
            </a:r>
            <a:r>
              <a:rPr sz="2600" spc="90" dirty="0">
                <a:solidFill>
                  <a:srgbClr val="292929"/>
                </a:solidFill>
                <a:latin typeface="Abadi" panose="020B0604020104020204" pitchFamily="34" charset="0"/>
                <a:cs typeface="Microsoft Sans Serif"/>
              </a:rPr>
              <a:t> </a:t>
            </a:r>
            <a:r>
              <a:rPr sz="2600" spc="-65" dirty="0">
                <a:solidFill>
                  <a:srgbClr val="292929"/>
                </a:solidFill>
                <a:latin typeface="Abadi" panose="020B0604020104020204" pitchFamily="34" charset="0"/>
                <a:cs typeface="Microsoft Sans Serif"/>
              </a:rPr>
              <a:t>Folium</a:t>
            </a:r>
            <a:r>
              <a:rPr sz="2600" spc="100" dirty="0">
                <a:solidFill>
                  <a:srgbClr val="292929"/>
                </a:solidFill>
                <a:latin typeface="Abadi" panose="020B0604020104020204" pitchFamily="34" charset="0"/>
                <a:cs typeface="Microsoft Sans Serif"/>
              </a:rPr>
              <a:t> </a:t>
            </a:r>
            <a:r>
              <a:rPr sz="2600" spc="-114" dirty="0">
                <a:solidFill>
                  <a:srgbClr val="292929"/>
                </a:solidFill>
                <a:latin typeface="Abadi" panose="020B0604020104020204" pitchFamily="34" charset="0"/>
                <a:cs typeface="Microsoft Sans Serif"/>
              </a:rPr>
              <a:t>Maps</a:t>
            </a:r>
            <a:endParaRPr sz="2600" dirty="0">
              <a:latin typeface="Abadi" panose="020B0604020104020204" pitchFamily="34" charset="0"/>
              <a:cs typeface="Microsoft Sans Serif"/>
            </a:endParaRPr>
          </a:p>
          <a:p>
            <a:pPr marL="697865" lvl="1" indent="-229235">
              <a:lnSpc>
                <a:spcPct val="100000"/>
              </a:lnSpc>
              <a:spcBef>
                <a:spcPts val="960"/>
              </a:spcBef>
              <a:buFont typeface="Arial MT"/>
              <a:buChar char="•"/>
              <a:tabLst>
                <a:tab pos="697865" algn="l"/>
                <a:tab pos="698500" algn="l"/>
              </a:tabLst>
            </a:pPr>
            <a:r>
              <a:rPr sz="1900" spc="-60" dirty="0">
                <a:solidFill>
                  <a:srgbClr val="292929"/>
                </a:solidFill>
                <a:latin typeface="Abadi" panose="020B0604020104020204" pitchFamily="34" charset="0"/>
                <a:cs typeface="Microsoft Sans Serif"/>
              </a:rPr>
              <a:t>Markers</a:t>
            </a:r>
            <a:r>
              <a:rPr sz="1900" spc="30"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indicate</a:t>
            </a:r>
            <a:r>
              <a:rPr sz="1900" spc="95" dirty="0">
                <a:solidFill>
                  <a:srgbClr val="292929"/>
                </a:solidFill>
                <a:latin typeface="Abadi" panose="020B0604020104020204" pitchFamily="34" charset="0"/>
                <a:cs typeface="Microsoft Sans Serif"/>
              </a:rPr>
              <a:t> </a:t>
            </a:r>
            <a:r>
              <a:rPr sz="1900" spc="-15" dirty="0">
                <a:solidFill>
                  <a:srgbClr val="292929"/>
                </a:solidFill>
                <a:latin typeface="Abadi" panose="020B0604020104020204" pitchFamily="34" charset="0"/>
                <a:cs typeface="Microsoft Sans Serif"/>
              </a:rPr>
              <a:t>points</a:t>
            </a:r>
            <a:r>
              <a:rPr sz="1900" spc="95" dirty="0">
                <a:solidFill>
                  <a:srgbClr val="292929"/>
                </a:solidFill>
                <a:latin typeface="Abadi" panose="020B0604020104020204" pitchFamily="34" charset="0"/>
                <a:cs typeface="Microsoft Sans Serif"/>
              </a:rPr>
              <a:t> </a:t>
            </a:r>
            <a:r>
              <a:rPr sz="1900" spc="-20" dirty="0">
                <a:solidFill>
                  <a:srgbClr val="292929"/>
                </a:solidFill>
                <a:latin typeface="Abadi" panose="020B0604020104020204" pitchFamily="34" charset="0"/>
                <a:cs typeface="Microsoft Sans Serif"/>
              </a:rPr>
              <a:t>like</a:t>
            </a:r>
            <a:r>
              <a:rPr sz="1900" spc="55" dirty="0">
                <a:solidFill>
                  <a:srgbClr val="292929"/>
                </a:solidFill>
                <a:latin typeface="Abadi" panose="020B0604020104020204" pitchFamily="34" charset="0"/>
                <a:cs typeface="Microsoft Sans Serif"/>
              </a:rPr>
              <a:t> </a:t>
            </a:r>
            <a:r>
              <a:rPr sz="1900" spc="-65" dirty="0">
                <a:solidFill>
                  <a:srgbClr val="292929"/>
                </a:solidFill>
                <a:latin typeface="Abadi" panose="020B0604020104020204" pitchFamily="34" charset="0"/>
                <a:cs typeface="Microsoft Sans Serif"/>
              </a:rPr>
              <a:t>launch</a:t>
            </a:r>
            <a:r>
              <a:rPr sz="1900" spc="90" dirty="0">
                <a:solidFill>
                  <a:srgbClr val="292929"/>
                </a:solidFill>
                <a:latin typeface="Abadi" panose="020B0604020104020204" pitchFamily="34" charset="0"/>
                <a:cs typeface="Microsoft Sans Serif"/>
              </a:rPr>
              <a:t> </a:t>
            </a:r>
            <a:r>
              <a:rPr sz="1900" spc="-55" dirty="0">
                <a:solidFill>
                  <a:srgbClr val="292929"/>
                </a:solidFill>
                <a:latin typeface="Abadi" panose="020B0604020104020204" pitchFamily="34" charset="0"/>
                <a:cs typeface="Microsoft Sans Serif"/>
              </a:rPr>
              <a:t>sites;</a:t>
            </a:r>
            <a:endParaRPr sz="1900" dirty="0">
              <a:latin typeface="Abadi" panose="020B0604020104020204" pitchFamily="34" charset="0"/>
              <a:cs typeface="Microsoft Sans Serif"/>
            </a:endParaRPr>
          </a:p>
          <a:p>
            <a:pPr marL="697865" lvl="1" indent="-229235">
              <a:lnSpc>
                <a:spcPts val="2060"/>
              </a:lnSpc>
              <a:spcBef>
                <a:spcPts val="940"/>
              </a:spcBef>
              <a:buFont typeface="Arial MT"/>
              <a:buChar char="•"/>
              <a:tabLst>
                <a:tab pos="697865" algn="l"/>
                <a:tab pos="698500" algn="l"/>
              </a:tabLst>
            </a:pPr>
            <a:r>
              <a:rPr sz="1900" spc="-80" dirty="0">
                <a:solidFill>
                  <a:srgbClr val="292929"/>
                </a:solidFill>
                <a:latin typeface="Abadi" panose="020B0604020104020204" pitchFamily="34" charset="0"/>
                <a:cs typeface="Microsoft Sans Serif"/>
              </a:rPr>
              <a:t>Circles</a:t>
            </a:r>
            <a:r>
              <a:rPr sz="1900" spc="65"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indicate</a:t>
            </a:r>
            <a:r>
              <a:rPr sz="1900" spc="105" dirty="0">
                <a:solidFill>
                  <a:srgbClr val="292929"/>
                </a:solidFill>
                <a:latin typeface="Abadi" panose="020B0604020104020204" pitchFamily="34" charset="0"/>
                <a:cs typeface="Microsoft Sans Serif"/>
              </a:rPr>
              <a:t> </a:t>
            </a:r>
            <a:r>
              <a:rPr sz="1900" spc="-10" dirty="0">
                <a:solidFill>
                  <a:srgbClr val="292929"/>
                </a:solidFill>
                <a:latin typeface="Abadi" panose="020B0604020104020204" pitchFamily="34" charset="0"/>
                <a:cs typeface="Microsoft Sans Serif"/>
              </a:rPr>
              <a:t>highlighted</a:t>
            </a:r>
            <a:r>
              <a:rPr sz="1900" spc="130" dirty="0">
                <a:solidFill>
                  <a:srgbClr val="292929"/>
                </a:solidFill>
                <a:latin typeface="Abadi" panose="020B0604020104020204" pitchFamily="34" charset="0"/>
                <a:cs typeface="Microsoft Sans Serif"/>
              </a:rPr>
              <a:t> </a:t>
            </a:r>
            <a:r>
              <a:rPr sz="1900" spc="-90" dirty="0">
                <a:solidFill>
                  <a:srgbClr val="292929"/>
                </a:solidFill>
                <a:latin typeface="Abadi" panose="020B0604020104020204" pitchFamily="34" charset="0"/>
                <a:cs typeface="Microsoft Sans Serif"/>
              </a:rPr>
              <a:t>areas</a:t>
            </a:r>
            <a:r>
              <a:rPr sz="1900" spc="45" dirty="0">
                <a:solidFill>
                  <a:srgbClr val="292929"/>
                </a:solidFill>
                <a:latin typeface="Abadi" panose="020B0604020104020204" pitchFamily="34" charset="0"/>
                <a:cs typeface="Microsoft Sans Serif"/>
              </a:rPr>
              <a:t> </a:t>
            </a:r>
            <a:r>
              <a:rPr sz="1900" spc="-40" dirty="0">
                <a:solidFill>
                  <a:srgbClr val="292929"/>
                </a:solidFill>
                <a:latin typeface="Abadi" panose="020B0604020104020204" pitchFamily="34" charset="0"/>
                <a:cs typeface="Microsoft Sans Serif"/>
              </a:rPr>
              <a:t>around</a:t>
            </a:r>
            <a:r>
              <a:rPr sz="1900" spc="105" dirty="0">
                <a:solidFill>
                  <a:srgbClr val="292929"/>
                </a:solidFill>
                <a:latin typeface="Abadi" panose="020B0604020104020204" pitchFamily="34" charset="0"/>
                <a:cs typeface="Microsoft Sans Serif"/>
              </a:rPr>
              <a:t> </a:t>
            </a:r>
            <a:r>
              <a:rPr sz="1900" spc="-50" dirty="0">
                <a:solidFill>
                  <a:srgbClr val="292929"/>
                </a:solidFill>
                <a:latin typeface="Abadi" panose="020B0604020104020204" pitchFamily="34" charset="0"/>
                <a:cs typeface="Microsoft Sans Serif"/>
              </a:rPr>
              <a:t>specific</a:t>
            </a:r>
            <a:r>
              <a:rPr sz="1900" spc="85" dirty="0">
                <a:solidFill>
                  <a:srgbClr val="292929"/>
                </a:solidFill>
                <a:latin typeface="Abadi" panose="020B0604020104020204" pitchFamily="34" charset="0"/>
                <a:cs typeface="Microsoft Sans Serif"/>
              </a:rPr>
              <a:t> </a:t>
            </a:r>
            <a:r>
              <a:rPr sz="1900" spc="-45" dirty="0">
                <a:solidFill>
                  <a:srgbClr val="292929"/>
                </a:solidFill>
                <a:latin typeface="Abadi" panose="020B0604020104020204" pitchFamily="34" charset="0"/>
                <a:cs typeface="Microsoft Sans Serif"/>
              </a:rPr>
              <a:t>coordinates,</a:t>
            </a:r>
            <a:r>
              <a:rPr sz="1900" spc="80" dirty="0">
                <a:solidFill>
                  <a:srgbClr val="292929"/>
                </a:solidFill>
                <a:latin typeface="Abadi" panose="020B0604020104020204" pitchFamily="34" charset="0"/>
                <a:cs typeface="Microsoft Sans Serif"/>
              </a:rPr>
              <a:t> </a:t>
            </a:r>
            <a:r>
              <a:rPr sz="1900" spc="-20" dirty="0">
                <a:solidFill>
                  <a:srgbClr val="292929"/>
                </a:solidFill>
                <a:latin typeface="Abadi" panose="020B0604020104020204" pitchFamily="34" charset="0"/>
                <a:cs typeface="Microsoft Sans Serif"/>
              </a:rPr>
              <a:t>like</a:t>
            </a:r>
            <a:r>
              <a:rPr sz="1900" spc="80" dirty="0">
                <a:solidFill>
                  <a:srgbClr val="292929"/>
                </a:solidFill>
                <a:latin typeface="Abadi" panose="020B0604020104020204" pitchFamily="34" charset="0"/>
                <a:cs typeface="Microsoft Sans Serif"/>
              </a:rPr>
              <a:t> </a:t>
            </a:r>
            <a:r>
              <a:rPr sz="1900" spc="-145" dirty="0">
                <a:solidFill>
                  <a:srgbClr val="292929"/>
                </a:solidFill>
                <a:latin typeface="Abadi" panose="020B0604020104020204" pitchFamily="34" charset="0"/>
                <a:cs typeface="Microsoft Sans Serif"/>
              </a:rPr>
              <a:t>NASA</a:t>
            </a:r>
            <a:r>
              <a:rPr sz="1900" spc="90" dirty="0">
                <a:solidFill>
                  <a:srgbClr val="292929"/>
                </a:solidFill>
                <a:latin typeface="Abadi" panose="020B0604020104020204" pitchFamily="34" charset="0"/>
                <a:cs typeface="Microsoft Sans Serif"/>
              </a:rPr>
              <a:t> </a:t>
            </a:r>
            <a:r>
              <a:rPr sz="1900" spc="-90" dirty="0">
                <a:solidFill>
                  <a:srgbClr val="292929"/>
                </a:solidFill>
                <a:latin typeface="Abadi" panose="020B0604020104020204" pitchFamily="34" charset="0"/>
                <a:cs typeface="Microsoft Sans Serif"/>
              </a:rPr>
              <a:t>Johnson</a:t>
            </a:r>
            <a:r>
              <a:rPr sz="1900" spc="125" dirty="0">
                <a:solidFill>
                  <a:srgbClr val="292929"/>
                </a:solidFill>
                <a:latin typeface="Abadi" panose="020B0604020104020204" pitchFamily="34" charset="0"/>
                <a:cs typeface="Microsoft Sans Serif"/>
              </a:rPr>
              <a:t> </a:t>
            </a:r>
            <a:r>
              <a:rPr sz="1900" spc="-125" dirty="0">
                <a:solidFill>
                  <a:srgbClr val="292929"/>
                </a:solidFill>
                <a:latin typeface="Abadi" panose="020B0604020104020204" pitchFamily="34" charset="0"/>
                <a:cs typeface="Microsoft Sans Serif"/>
              </a:rPr>
              <a:t>Space</a:t>
            </a:r>
            <a:endParaRPr sz="1900" dirty="0">
              <a:latin typeface="Abadi" panose="020B0604020104020204" pitchFamily="34" charset="0"/>
              <a:cs typeface="Microsoft Sans Serif"/>
            </a:endParaRPr>
          </a:p>
          <a:p>
            <a:pPr marL="697865">
              <a:lnSpc>
                <a:spcPts val="2060"/>
              </a:lnSpc>
            </a:pPr>
            <a:r>
              <a:rPr sz="1900" spc="-75" dirty="0">
                <a:solidFill>
                  <a:srgbClr val="292929"/>
                </a:solidFill>
                <a:latin typeface="Abadi" panose="020B0604020104020204" pitchFamily="34" charset="0"/>
                <a:cs typeface="Microsoft Sans Serif"/>
              </a:rPr>
              <a:t>Center;</a:t>
            </a:r>
            <a:endParaRPr sz="1900" dirty="0">
              <a:latin typeface="Abadi" panose="020B0604020104020204" pitchFamily="34" charset="0"/>
              <a:cs typeface="Microsoft Sans Serif"/>
            </a:endParaRPr>
          </a:p>
          <a:p>
            <a:pPr marL="697865" lvl="1" indent="-229235">
              <a:lnSpc>
                <a:spcPts val="2050"/>
              </a:lnSpc>
              <a:spcBef>
                <a:spcPts val="940"/>
              </a:spcBef>
              <a:buFont typeface="Arial MT"/>
              <a:buChar char="•"/>
              <a:tabLst>
                <a:tab pos="697865" algn="l"/>
                <a:tab pos="698500" algn="l"/>
              </a:tabLst>
            </a:pPr>
            <a:r>
              <a:rPr sz="1900" spc="-50" dirty="0">
                <a:solidFill>
                  <a:srgbClr val="292929"/>
                </a:solidFill>
                <a:latin typeface="Abadi" panose="020B0604020104020204" pitchFamily="34" charset="0"/>
                <a:cs typeface="Microsoft Sans Serif"/>
              </a:rPr>
              <a:t>Marker</a:t>
            </a:r>
            <a:r>
              <a:rPr sz="1900" spc="40" dirty="0">
                <a:solidFill>
                  <a:srgbClr val="292929"/>
                </a:solidFill>
                <a:latin typeface="Abadi" panose="020B0604020104020204" pitchFamily="34" charset="0"/>
                <a:cs typeface="Microsoft Sans Serif"/>
              </a:rPr>
              <a:t> </a:t>
            </a:r>
            <a:r>
              <a:rPr sz="1900" spc="-50" dirty="0">
                <a:solidFill>
                  <a:srgbClr val="292929"/>
                </a:solidFill>
                <a:latin typeface="Abadi" panose="020B0604020104020204" pitchFamily="34" charset="0"/>
                <a:cs typeface="Microsoft Sans Serif"/>
              </a:rPr>
              <a:t>clusters</a:t>
            </a:r>
            <a:r>
              <a:rPr sz="1900" spc="65" dirty="0">
                <a:solidFill>
                  <a:srgbClr val="292929"/>
                </a:solidFill>
                <a:latin typeface="Abadi" panose="020B0604020104020204" pitchFamily="34" charset="0"/>
                <a:cs typeface="Microsoft Sans Serif"/>
              </a:rPr>
              <a:t> </a:t>
            </a:r>
            <a:r>
              <a:rPr sz="1900" spc="-45" dirty="0">
                <a:solidFill>
                  <a:srgbClr val="292929"/>
                </a:solidFill>
                <a:latin typeface="Abadi" panose="020B0604020104020204" pitchFamily="34" charset="0"/>
                <a:cs typeface="Microsoft Sans Serif"/>
              </a:rPr>
              <a:t>indicates</a:t>
            </a:r>
            <a:r>
              <a:rPr sz="1900" spc="85" dirty="0">
                <a:solidFill>
                  <a:srgbClr val="292929"/>
                </a:solidFill>
                <a:latin typeface="Abadi" panose="020B0604020104020204" pitchFamily="34" charset="0"/>
                <a:cs typeface="Microsoft Sans Serif"/>
              </a:rPr>
              <a:t> </a:t>
            </a:r>
            <a:r>
              <a:rPr sz="1900" spc="-30" dirty="0">
                <a:solidFill>
                  <a:srgbClr val="292929"/>
                </a:solidFill>
                <a:latin typeface="Abadi" panose="020B0604020104020204" pitchFamily="34" charset="0"/>
                <a:cs typeface="Microsoft Sans Serif"/>
              </a:rPr>
              <a:t>groups</a:t>
            </a:r>
            <a:r>
              <a:rPr sz="1900" spc="120" dirty="0">
                <a:solidFill>
                  <a:srgbClr val="292929"/>
                </a:solidFill>
                <a:latin typeface="Abadi" panose="020B0604020104020204" pitchFamily="34" charset="0"/>
                <a:cs typeface="Microsoft Sans Serif"/>
              </a:rPr>
              <a:t> </a:t>
            </a:r>
            <a:r>
              <a:rPr sz="1900" spc="-10" dirty="0">
                <a:solidFill>
                  <a:srgbClr val="292929"/>
                </a:solidFill>
                <a:latin typeface="Abadi" panose="020B0604020104020204" pitchFamily="34" charset="0"/>
                <a:cs typeface="Microsoft Sans Serif"/>
              </a:rPr>
              <a:t>of</a:t>
            </a:r>
            <a:r>
              <a:rPr sz="1900" spc="85" dirty="0">
                <a:solidFill>
                  <a:srgbClr val="292929"/>
                </a:solidFill>
                <a:latin typeface="Abadi" panose="020B0604020104020204" pitchFamily="34" charset="0"/>
                <a:cs typeface="Microsoft Sans Serif"/>
              </a:rPr>
              <a:t> </a:t>
            </a:r>
            <a:r>
              <a:rPr sz="1900" spc="-60" dirty="0">
                <a:solidFill>
                  <a:srgbClr val="292929"/>
                </a:solidFill>
                <a:latin typeface="Abadi" panose="020B0604020104020204" pitchFamily="34" charset="0"/>
                <a:cs typeface="Microsoft Sans Serif"/>
              </a:rPr>
              <a:t>events</a:t>
            </a:r>
            <a:r>
              <a:rPr sz="1900" spc="45" dirty="0">
                <a:solidFill>
                  <a:srgbClr val="292929"/>
                </a:solidFill>
                <a:latin typeface="Abadi" panose="020B0604020104020204" pitchFamily="34" charset="0"/>
                <a:cs typeface="Microsoft Sans Serif"/>
              </a:rPr>
              <a:t> </a:t>
            </a:r>
            <a:r>
              <a:rPr sz="1900" spc="-15" dirty="0">
                <a:solidFill>
                  <a:srgbClr val="292929"/>
                </a:solidFill>
                <a:latin typeface="Abadi" panose="020B0604020104020204" pitchFamily="34" charset="0"/>
                <a:cs typeface="Microsoft Sans Serif"/>
              </a:rPr>
              <a:t>in</a:t>
            </a:r>
            <a:r>
              <a:rPr sz="1900" spc="95" dirty="0">
                <a:solidFill>
                  <a:srgbClr val="292929"/>
                </a:solidFill>
                <a:latin typeface="Abadi" panose="020B0604020104020204" pitchFamily="34" charset="0"/>
                <a:cs typeface="Microsoft Sans Serif"/>
              </a:rPr>
              <a:t> </a:t>
            </a:r>
            <a:r>
              <a:rPr sz="1900" spc="-100" dirty="0">
                <a:solidFill>
                  <a:srgbClr val="292929"/>
                </a:solidFill>
                <a:latin typeface="Abadi" panose="020B0604020104020204" pitchFamily="34" charset="0"/>
                <a:cs typeface="Microsoft Sans Serif"/>
              </a:rPr>
              <a:t>each</a:t>
            </a:r>
            <a:r>
              <a:rPr sz="1900" spc="65" dirty="0">
                <a:solidFill>
                  <a:srgbClr val="292929"/>
                </a:solidFill>
                <a:latin typeface="Abadi" panose="020B0604020104020204" pitchFamily="34" charset="0"/>
                <a:cs typeface="Microsoft Sans Serif"/>
              </a:rPr>
              <a:t> </a:t>
            </a:r>
            <a:r>
              <a:rPr sz="1900" spc="-40" dirty="0">
                <a:solidFill>
                  <a:srgbClr val="292929"/>
                </a:solidFill>
                <a:latin typeface="Abadi" panose="020B0604020104020204" pitchFamily="34" charset="0"/>
                <a:cs typeface="Microsoft Sans Serif"/>
              </a:rPr>
              <a:t>coordinate,</a:t>
            </a:r>
            <a:r>
              <a:rPr sz="1900" spc="85" dirty="0">
                <a:solidFill>
                  <a:srgbClr val="292929"/>
                </a:solidFill>
                <a:latin typeface="Abadi" panose="020B0604020104020204" pitchFamily="34" charset="0"/>
                <a:cs typeface="Microsoft Sans Serif"/>
              </a:rPr>
              <a:t> </a:t>
            </a:r>
            <a:r>
              <a:rPr sz="1900" spc="-20" dirty="0">
                <a:solidFill>
                  <a:srgbClr val="292929"/>
                </a:solidFill>
                <a:latin typeface="Abadi" panose="020B0604020104020204" pitchFamily="34" charset="0"/>
                <a:cs typeface="Microsoft Sans Serif"/>
              </a:rPr>
              <a:t>like</a:t>
            </a:r>
            <a:r>
              <a:rPr sz="1900" spc="65" dirty="0">
                <a:solidFill>
                  <a:srgbClr val="292929"/>
                </a:solidFill>
                <a:latin typeface="Abadi" panose="020B0604020104020204" pitchFamily="34" charset="0"/>
                <a:cs typeface="Microsoft Sans Serif"/>
              </a:rPr>
              <a:t> </a:t>
            </a:r>
            <a:r>
              <a:rPr sz="1900" spc="-80" dirty="0">
                <a:solidFill>
                  <a:srgbClr val="292929"/>
                </a:solidFill>
                <a:latin typeface="Abadi" panose="020B0604020104020204" pitchFamily="34" charset="0"/>
                <a:cs typeface="Microsoft Sans Serif"/>
              </a:rPr>
              <a:t>launches</a:t>
            </a:r>
            <a:r>
              <a:rPr sz="1900" spc="105" dirty="0">
                <a:solidFill>
                  <a:srgbClr val="292929"/>
                </a:solidFill>
                <a:latin typeface="Abadi" panose="020B0604020104020204" pitchFamily="34" charset="0"/>
                <a:cs typeface="Microsoft Sans Serif"/>
              </a:rPr>
              <a:t> </a:t>
            </a:r>
            <a:r>
              <a:rPr sz="1900" spc="-15" dirty="0">
                <a:solidFill>
                  <a:srgbClr val="292929"/>
                </a:solidFill>
                <a:latin typeface="Abadi" panose="020B0604020104020204" pitchFamily="34" charset="0"/>
                <a:cs typeface="Microsoft Sans Serif"/>
              </a:rPr>
              <a:t>in</a:t>
            </a:r>
            <a:r>
              <a:rPr sz="1900" spc="90" dirty="0">
                <a:solidFill>
                  <a:srgbClr val="292929"/>
                </a:solidFill>
                <a:latin typeface="Abadi" panose="020B0604020104020204" pitchFamily="34" charset="0"/>
                <a:cs typeface="Microsoft Sans Serif"/>
              </a:rPr>
              <a:t> </a:t>
            </a:r>
            <a:r>
              <a:rPr sz="1900" spc="-130" dirty="0">
                <a:solidFill>
                  <a:srgbClr val="292929"/>
                </a:solidFill>
                <a:latin typeface="Abadi" panose="020B0604020104020204" pitchFamily="34" charset="0"/>
                <a:cs typeface="Microsoft Sans Serif"/>
              </a:rPr>
              <a:t>a</a:t>
            </a:r>
            <a:r>
              <a:rPr sz="1900" spc="70" dirty="0">
                <a:solidFill>
                  <a:srgbClr val="292929"/>
                </a:solidFill>
                <a:latin typeface="Abadi" panose="020B0604020104020204" pitchFamily="34" charset="0"/>
                <a:cs typeface="Microsoft Sans Serif"/>
              </a:rPr>
              <a:t> </a:t>
            </a:r>
            <a:r>
              <a:rPr sz="1900" spc="-65" dirty="0">
                <a:solidFill>
                  <a:srgbClr val="292929"/>
                </a:solidFill>
                <a:latin typeface="Abadi" panose="020B0604020104020204" pitchFamily="34" charset="0"/>
                <a:cs typeface="Microsoft Sans Serif"/>
              </a:rPr>
              <a:t>launch</a:t>
            </a:r>
            <a:r>
              <a:rPr sz="1900" spc="105" dirty="0">
                <a:solidFill>
                  <a:srgbClr val="292929"/>
                </a:solidFill>
                <a:latin typeface="Abadi" panose="020B0604020104020204" pitchFamily="34" charset="0"/>
                <a:cs typeface="Microsoft Sans Serif"/>
              </a:rPr>
              <a:t> </a:t>
            </a:r>
            <a:r>
              <a:rPr sz="1900" spc="-40" dirty="0">
                <a:solidFill>
                  <a:srgbClr val="292929"/>
                </a:solidFill>
                <a:latin typeface="Abadi" panose="020B0604020104020204" pitchFamily="34" charset="0"/>
                <a:cs typeface="Microsoft Sans Serif"/>
              </a:rPr>
              <a:t>site;</a:t>
            </a:r>
            <a:endParaRPr sz="1900" dirty="0">
              <a:latin typeface="Abadi" panose="020B0604020104020204" pitchFamily="34" charset="0"/>
              <a:cs typeface="Microsoft Sans Serif"/>
            </a:endParaRPr>
          </a:p>
          <a:p>
            <a:pPr marL="697865">
              <a:lnSpc>
                <a:spcPts val="2050"/>
              </a:lnSpc>
            </a:pPr>
            <a:r>
              <a:rPr sz="1900" spc="-55" dirty="0">
                <a:solidFill>
                  <a:srgbClr val="292929"/>
                </a:solidFill>
                <a:latin typeface="Abadi" panose="020B0604020104020204" pitchFamily="34" charset="0"/>
                <a:cs typeface="Microsoft Sans Serif"/>
              </a:rPr>
              <a:t>and</a:t>
            </a:r>
            <a:endParaRPr sz="1900" dirty="0">
              <a:latin typeface="Abadi" panose="020B0604020104020204" pitchFamily="34" charset="0"/>
              <a:cs typeface="Microsoft Sans Serif"/>
            </a:endParaRPr>
          </a:p>
          <a:p>
            <a:pPr marL="697865" lvl="1" indent="-229235">
              <a:lnSpc>
                <a:spcPct val="100000"/>
              </a:lnSpc>
              <a:spcBef>
                <a:spcPts val="945"/>
              </a:spcBef>
              <a:buFont typeface="Arial MT"/>
              <a:buChar char="•"/>
              <a:tabLst>
                <a:tab pos="697865" algn="l"/>
                <a:tab pos="698500" algn="l"/>
              </a:tabLst>
            </a:pPr>
            <a:r>
              <a:rPr sz="1900" spc="-75" dirty="0">
                <a:solidFill>
                  <a:srgbClr val="292929"/>
                </a:solidFill>
                <a:latin typeface="Abadi" panose="020B0604020104020204" pitchFamily="34" charset="0"/>
                <a:cs typeface="Microsoft Sans Serif"/>
              </a:rPr>
              <a:t>Lines</a:t>
            </a:r>
            <a:r>
              <a:rPr sz="1900" spc="80" dirty="0">
                <a:solidFill>
                  <a:srgbClr val="292929"/>
                </a:solidFill>
                <a:latin typeface="Abadi" panose="020B0604020104020204" pitchFamily="34" charset="0"/>
                <a:cs typeface="Microsoft Sans Serif"/>
              </a:rPr>
              <a:t> </a:t>
            </a:r>
            <a:r>
              <a:rPr sz="1900" spc="-70" dirty="0">
                <a:solidFill>
                  <a:srgbClr val="292929"/>
                </a:solidFill>
                <a:latin typeface="Abadi" panose="020B0604020104020204" pitchFamily="34" charset="0"/>
                <a:cs typeface="Microsoft Sans Serif"/>
              </a:rPr>
              <a:t>are</a:t>
            </a:r>
            <a:r>
              <a:rPr sz="1900" spc="65" dirty="0">
                <a:solidFill>
                  <a:srgbClr val="292929"/>
                </a:solidFill>
                <a:latin typeface="Abadi" panose="020B0604020104020204" pitchFamily="34" charset="0"/>
                <a:cs typeface="Microsoft Sans Serif"/>
              </a:rPr>
              <a:t> </a:t>
            </a:r>
            <a:r>
              <a:rPr sz="1900" spc="-65" dirty="0">
                <a:solidFill>
                  <a:srgbClr val="292929"/>
                </a:solidFill>
                <a:latin typeface="Abadi" panose="020B0604020104020204" pitchFamily="34" charset="0"/>
                <a:cs typeface="Microsoft Sans Serif"/>
              </a:rPr>
              <a:t>used</a:t>
            </a:r>
            <a:r>
              <a:rPr sz="1900" spc="60"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to</a:t>
            </a:r>
            <a:r>
              <a:rPr sz="1900" spc="65" dirty="0">
                <a:solidFill>
                  <a:srgbClr val="292929"/>
                </a:solidFill>
                <a:latin typeface="Abadi" panose="020B0604020104020204" pitchFamily="34" charset="0"/>
                <a:cs typeface="Microsoft Sans Serif"/>
              </a:rPr>
              <a:t> </a:t>
            </a:r>
            <a:r>
              <a:rPr sz="1900" spc="-35" dirty="0">
                <a:solidFill>
                  <a:srgbClr val="292929"/>
                </a:solidFill>
                <a:latin typeface="Abadi" panose="020B0604020104020204" pitchFamily="34" charset="0"/>
                <a:cs typeface="Microsoft Sans Serif"/>
              </a:rPr>
              <a:t>indicate</a:t>
            </a:r>
            <a:r>
              <a:rPr sz="1900" spc="80" dirty="0">
                <a:solidFill>
                  <a:srgbClr val="292929"/>
                </a:solidFill>
                <a:latin typeface="Abadi" panose="020B0604020104020204" pitchFamily="34" charset="0"/>
                <a:cs typeface="Microsoft Sans Serif"/>
              </a:rPr>
              <a:t> </a:t>
            </a:r>
            <a:r>
              <a:rPr sz="1900" spc="-60" dirty="0">
                <a:solidFill>
                  <a:srgbClr val="292929"/>
                </a:solidFill>
                <a:latin typeface="Abadi" panose="020B0604020104020204" pitchFamily="34" charset="0"/>
                <a:cs typeface="Microsoft Sans Serif"/>
              </a:rPr>
              <a:t>distances</a:t>
            </a:r>
            <a:r>
              <a:rPr sz="1900" spc="80" dirty="0">
                <a:solidFill>
                  <a:srgbClr val="292929"/>
                </a:solidFill>
                <a:latin typeface="Abadi" panose="020B0604020104020204" pitchFamily="34" charset="0"/>
                <a:cs typeface="Microsoft Sans Serif"/>
              </a:rPr>
              <a:t> </a:t>
            </a:r>
            <a:r>
              <a:rPr sz="1900" spc="-50" dirty="0">
                <a:solidFill>
                  <a:srgbClr val="292929"/>
                </a:solidFill>
                <a:latin typeface="Abadi" panose="020B0604020104020204" pitchFamily="34" charset="0"/>
                <a:cs typeface="Microsoft Sans Serif"/>
              </a:rPr>
              <a:t>between</a:t>
            </a:r>
            <a:r>
              <a:rPr sz="1900" spc="60" dirty="0">
                <a:solidFill>
                  <a:srgbClr val="292929"/>
                </a:solidFill>
                <a:latin typeface="Abadi" panose="020B0604020104020204" pitchFamily="34" charset="0"/>
                <a:cs typeface="Microsoft Sans Serif"/>
              </a:rPr>
              <a:t> </a:t>
            </a:r>
            <a:r>
              <a:rPr sz="1900" spc="5" dirty="0">
                <a:solidFill>
                  <a:srgbClr val="292929"/>
                </a:solidFill>
                <a:latin typeface="Abadi" panose="020B0604020104020204" pitchFamily="34" charset="0"/>
                <a:cs typeface="Microsoft Sans Serif"/>
              </a:rPr>
              <a:t>two</a:t>
            </a:r>
            <a:r>
              <a:rPr sz="1900" spc="65" dirty="0">
                <a:solidFill>
                  <a:srgbClr val="292929"/>
                </a:solidFill>
                <a:latin typeface="Abadi" panose="020B0604020104020204" pitchFamily="34" charset="0"/>
                <a:cs typeface="Microsoft Sans Serif"/>
              </a:rPr>
              <a:t> </a:t>
            </a:r>
            <a:r>
              <a:rPr sz="1900" spc="-45" dirty="0">
                <a:solidFill>
                  <a:srgbClr val="292929"/>
                </a:solidFill>
                <a:latin typeface="Abadi" panose="020B0604020104020204" pitchFamily="34" charset="0"/>
                <a:cs typeface="Microsoft Sans Serif"/>
              </a:rPr>
              <a:t>coordinates.</a:t>
            </a:r>
            <a:endParaRPr sz="1900" dirty="0">
              <a:latin typeface="Abadi" panose="020B0604020104020204" pitchFamily="34" charset="0"/>
              <a:cs typeface="Microsoft Sans Serif"/>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object 2">
            <a:extLst>
              <a:ext uri="{FF2B5EF4-FFF2-40B4-BE49-F238E27FC236}">
                <a16:creationId xmlns:a16="http://schemas.microsoft.com/office/drawing/2014/main" id="{7932655E-A4C9-9756-2A3E-FB31418CC11E}"/>
              </a:ext>
            </a:extLst>
          </p:cNvPr>
          <p:cNvSpPr txBox="1"/>
          <p:nvPr/>
        </p:nvSpPr>
        <p:spPr>
          <a:xfrm>
            <a:off x="848994" y="1841880"/>
            <a:ext cx="9288145" cy="24491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45" dirty="0">
                <a:solidFill>
                  <a:srgbClr val="292929"/>
                </a:solidFill>
                <a:latin typeface="Abadi" panose="020B0604020104020204" pitchFamily="34" charset="0"/>
                <a:cs typeface="Microsoft Sans Serif"/>
              </a:rPr>
              <a:t>The</a:t>
            </a:r>
            <a:r>
              <a:rPr sz="2200" spc="8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following</a:t>
            </a:r>
            <a:r>
              <a:rPr sz="2200" spc="8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graphs</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plots</a:t>
            </a:r>
            <a:r>
              <a:rPr sz="2200" spc="5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9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used</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visualize</a:t>
            </a:r>
            <a:r>
              <a:rPr sz="2200" spc="9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endParaRPr sz="2200" dirty="0">
              <a:latin typeface="Abadi" panose="020B0604020104020204" pitchFamily="34" charset="0"/>
              <a:cs typeface="Microsoft Sans Serif"/>
            </a:endParaRPr>
          </a:p>
          <a:p>
            <a:pPr marL="698500" lvl="1" indent="-228600">
              <a:lnSpc>
                <a:spcPct val="100000"/>
              </a:lnSpc>
              <a:spcBef>
                <a:spcPts val="1440"/>
              </a:spcBef>
              <a:buFont typeface="Arial MT"/>
              <a:buChar char="•"/>
              <a:tabLst>
                <a:tab pos="697865" algn="l"/>
                <a:tab pos="698500" algn="l"/>
              </a:tabLst>
            </a:pPr>
            <a:r>
              <a:rPr sz="1800" spc="-70" dirty="0">
                <a:solidFill>
                  <a:srgbClr val="292929"/>
                </a:solidFill>
                <a:latin typeface="Abadi" panose="020B0604020104020204" pitchFamily="34" charset="0"/>
                <a:cs typeface="Microsoft Sans Serif"/>
              </a:rPr>
              <a:t>Percentage</a:t>
            </a:r>
            <a:r>
              <a:rPr sz="1800" spc="6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of</a:t>
            </a:r>
            <a:r>
              <a:rPr sz="1800" spc="35" dirty="0">
                <a:solidFill>
                  <a:srgbClr val="292929"/>
                </a:solidFill>
                <a:latin typeface="Abadi" panose="020B0604020104020204" pitchFamily="34" charset="0"/>
                <a:cs typeface="Microsoft Sans Serif"/>
              </a:rPr>
              <a:t> </a:t>
            </a:r>
            <a:r>
              <a:rPr sz="1800" spc="-75" dirty="0">
                <a:solidFill>
                  <a:srgbClr val="292929"/>
                </a:solidFill>
                <a:latin typeface="Abadi" panose="020B0604020104020204" pitchFamily="34" charset="0"/>
                <a:cs typeface="Microsoft Sans Serif"/>
              </a:rPr>
              <a:t>launches</a:t>
            </a:r>
            <a:r>
              <a:rPr sz="1800" spc="55" dirty="0">
                <a:solidFill>
                  <a:srgbClr val="292929"/>
                </a:solidFill>
                <a:latin typeface="Abadi" panose="020B0604020104020204" pitchFamily="34" charset="0"/>
                <a:cs typeface="Microsoft Sans Serif"/>
              </a:rPr>
              <a:t> </a:t>
            </a:r>
            <a:r>
              <a:rPr sz="1800" spc="-30" dirty="0">
                <a:solidFill>
                  <a:srgbClr val="292929"/>
                </a:solidFill>
                <a:latin typeface="Abadi" panose="020B0604020104020204" pitchFamily="34" charset="0"/>
                <a:cs typeface="Microsoft Sans Serif"/>
              </a:rPr>
              <a:t>by</a:t>
            </a:r>
            <a:r>
              <a:rPr sz="1800" spc="35" dirty="0">
                <a:solidFill>
                  <a:srgbClr val="292929"/>
                </a:solidFill>
                <a:latin typeface="Abadi" panose="020B0604020104020204" pitchFamily="34" charset="0"/>
                <a:cs typeface="Microsoft Sans Serif"/>
              </a:rPr>
              <a:t> </a:t>
            </a:r>
            <a:r>
              <a:rPr sz="1800" spc="-35" dirty="0">
                <a:solidFill>
                  <a:srgbClr val="292929"/>
                </a:solidFill>
                <a:latin typeface="Abadi" panose="020B0604020104020204" pitchFamily="34" charset="0"/>
                <a:cs typeface="Microsoft Sans Serif"/>
              </a:rPr>
              <a:t>site</a:t>
            </a:r>
            <a:endParaRPr sz="18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800" spc="-70" dirty="0">
                <a:solidFill>
                  <a:srgbClr val="292929"/>
                </a:solidFill>
                <a:latin typeface="Abadi" panose="020B0604020104020204" pitchFamily="34" charset="0"/>
                <a:cs typeface="Microsoft Sans Serif"/>
              </a:rPr>
              <a:t>Payload</a:t>
            </a:r>
            <a:r>
              <a:rPr sz="1800" dirty="0">
                <a:solidFill>
                  <a:srgbClr val="292929"/>
                </a:solidFill>
                <a:latin typeface="Abadi" panose="020B0604020104020204" pitchFamily="34" charset="0"/>
                <a:cs typeface="Microsoft Sans Serif"/>
              </a:rPr>
              <a:t> </a:t>
            </a:r>
            <a:r>
              <a:rPr sz="1800" spc="-50" dirty="0">
                <a:solidFill>
                  <a:srgbClr val="292929"/>
                </a:solidFill>
                <a:latin typeface="Abadi" panose="020B0604020104020204" pitchFamily="34" charset="0"/>
                <a:cs typeface="Microsoft Sans Serif"/>
              </a:rPr>
              <a:t>range</a:t>
            </a:r>
            <a:endParaRPr sz="1800" dirty="0">
              <a:latin typeface="Abadi" panose="020B0604020104020204" pitchFamily="34" charset="0"/>
              <a:cs typeface="Microsoft Sans Serif"/>
            </a:endParaRPr>
          </a:p>
          <a:p>
            <a:pPr marL="241300" marR="5080" indent="-228600">
              <a:lnSpc>
                <a:spcPct val="100000"/>
              </a:lnSpc>
              <a:spcBef>
                <a:spcPts val="1360"/>
              </a:spcBef>
              <a:buFont typeface="Arial MT"/>
              <a:buChar char="•"/>
              <a:tabLst>
                <a:tab pos="240665" algn="l"/>
                <a:tab pos="241300" algn="l"/>
              </a:tabLst>
            </a:pPr>
            <a:r>
              <a:rPr sz="2200" spc="-110" dirty="0">
                <a:solidFill>
                  <a:srgbClr val="292929"/>
                </a:solidFill>
                <a:latin typeface="Abadi" panose="020B0604020104020204" pitchFamily="34" charset="0"/>
                <a:cs typeface="Microsoft Sans Serif"/>
              </a:rPr>
              <a:t>This</a:t>
            </a:r>
            <a:r>
              <a:rPr sz="2200" spc="9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combination</a:t>
            </a:r>
            <a:r>
              <a:rPr sz="2200" spc="5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allowed</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quickly</a:t>
            </a:r>
            <a:r>
              <a:rPr sz="2200" spc="9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analyze</a:t>
            </a:r>
            <a:r>
              <a:rPr sz="2200" spc="9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5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relation</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between</a:t>
            </a:r>
            <a:r>
              <a:rPr sz="2200" spc="7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payloads </a:t>
            </a:r>
            <a:r>
              <a:rPr sz="2200" spc="-6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9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sites,</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helping</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9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identify</a:t>
            </a:r>
            <a:r>
              <a:rPr sz="2200" spc="8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where</a:t>
            </a:r>
            <a:r>
              <a:rPr sz="2200" spc="10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is</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best</a:t>
            </a:r>
            <a:r>
              <a:rPr sz="2200" spc="9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place</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9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according </a:t>
            </a:r>
            <a:r>
              <a:rPr sz="2200" spc="-5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5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payloads.</a:t>
            </a:r>
            <a:endParaRPr sz="2200" dirty="0">
              <a:latin typeface="Abadi" panose="020B0604020104020204" pitchFamily="34" charset="0"/>
              <a:cs typeface="Microsoft Sans Serif"/>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object 2">
            <a:extLst>
              <a:ext uri="{FF2B5EF4-FFF2-40B4-BE49-F238E27FC236}">
                <a16:creationId xmlns:a16="http://schemas.microsoft.com/office/drawing/2014/main" id="{691482DF-48FD-2BFA-9C35-17F0D76153C8}"/>
              </a:ext>
            </a:extLst>
          </p:cNvPr>
          <p:cNvSpPr txBox="1"/>
          <p:nvPr/>
        </p:nvSpPr>
        <p:spPr>
          <a:xfrm>
            <a:off x="848994" y="1841880"/>
            <a:ext cx="945578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60" dirty="0">
                <a:solidFill>
                  <a:srgbClr val="292929"/>
                </a:solidFill>
                <a:latin typeface="Abadi" panose="020B0604020104020204" pitchFamily="34" charset="0"/>
                <a:cs typeface="Microsoft Sans Serif"/>
              </a:rPr>
              <a:t>Four</a:t>
            </a:r>
            <a:r>
              <a:rPr sz="2200" spc="8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classification</a:t>
            </a:r>
            <a:r>
              <a:rPr sz="2200" spc="7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models</a:t>
            </a:r>
            <a:r>
              <a:rPr sz="2200" spc="7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compared:</a:t>
            </a:r>
            <a:r>
              <a:rPr sz="2200" spc="5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logistic</a:t>
            </a:r>
            <a:r>
              <a:rPr sz="2200" spc="7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regression,</a:t>
            </a:r>
            <a:r>
              <a:rPr sz="2200" spc="9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support</a:t>
            </a:r>
            <a:r>
              <a:rPr sz="2200" spc="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vector </a:t>
            </a:r>
            <a:r>
              <a:rPr sz="2200" spc="-57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machine,</a:t>
            </a:r>
            <a:r>
              <a:rPr sz="2200" spc="7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decision</a:t>
            </a:r>
            <a:r>
              <a:rPr sz="2200" spc="9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tree</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5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k</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nearest</a:t>
            </a:r>
            <a:r>
              <a:rPr sz="2200" spc="8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neighbors.</a:t>
            </a:r>
            <a:endParaRPr sz="2200" dirty="0">
              <a:latin typeface="Abadi" panose="020B0604020104020204" pitchFamily="34" charset="0"/>
              <a:cs typeface="Microsoft Sans Serif"/>
            </a:endParaRPr>
          </a:p>
        </p:txBody>
      </p:sp>
      <p:graphicFrame>
        <p:nvGraphicFramePr>
          <p:cNvPr id="6" name="Diagram 5">
            <a:extLst>
              <a:ext uri="{FF2B5EF4-FFF2-40B4-BE49-F238E27FC236}">
                <a16:creationId xmlns:a16="http://schemas.microsoft.com/office/drawing/2014/main" id="{A9B7A1A5-8A79-A4D1-B6BD-EDD5F9D0C48A}"/>
              </a:ext>
            </a:extLst>
          </p:cNvPr>
          <p:cNvGraphicFramePr/>
          <p:nvPr>
            <p:extLst>
              <p:ext uri="{D42A27DB-BD31-4B8C-83A1-F6EECF244321}">
                <p14:modId xmlns:p14="http://schemas.microsoft.com/office/powerpoint/2010/main" val="57216882"/>
              </p:ext>
            </p:extLst>
          </p:nvPr>
        </p:nvGraphicFramePr>
        <p:xfrm>
          <a:off x="873050" y="1719127"/>
          <a:ext cx="8128000" cy="4011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object 2">
            <a:extLst>
              <a:ext uri="{FF2B5EF4-FFF2-40B4-BE49-F238E27FC236}">
                <a16:creationId xmlns:a16="http://schemas.microsoft.com/office/drawing/2014/main" id="{4DD74464-0689-57FF-16B2-BE357E1A4A97}"/>
              </a:ext>
            </a:extLst>
          </p:cNvPr>
          <p:cNvSpPr txBox="1"/>
          <p:nvPr/>
        </p:nvSpPr>
        <p:spPr>
          <a:xfrm>
            <a:off x="920114" y="1823465"/>
            <a:ext cx="10217150" cy="374015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0" dirty="0">
                <a:solidFill>
                  <a:srgbClr val="292929"/>
                </a:solidFill>
                <a:latin typeface="Abadi" panose="020B0604020104020204" pitchFamily="34" charset="0"/>
                <a:cs typeface="Microsoft Sans Serif"/>
              </a:rPr>
              <a:t>Exploratory</a:t>
            </a:r>
            <a:r>
              <a:rPr sz="2200" spc="6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r>
              <a:rPr sz="2200" spc="4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analysis</a:t>
            </a:r>
            <a:r>
              <a:rPr sz="2200" spc="10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results:</a:t>
            </a:r>
            <a:endParaRPr sz="2200" dirty="0">
              <a:latin typeface="Abadi" panose="020B0604020104020204" pitchFamily="34" charset="0"/>
              <a:cs typeface="Microsoft Sans Serif"/>
            </a:endParaRPr>
          </a:p>
          <a:p>
            <a:pPr marL="698500" lvl="1" indent="-228600">
              <a:lnSpc>
                <a:spcPct val="100000"/>
              </a:lnSpc>
              <a:spcBef>
                <a:spcPts val="1440"/>
              </a:spcBef>
              <a:buFont typeface="Arial MT"/>
              <a:buChar char="•"/>
              <a:tabLst>
                <a:tab pos="697865" algn="l"/>
                <a:tab pos="698500" algn="l"/>
              </a:tabLst>
            </a:pPr>
            <a:r>
              <a:rPr sz="1600" spc="-105" dirty="0">
                <a:solidFill>
                  <a:srgbClr val="292929"/>
                </a:solidFill>
                <a:latin typeface="Abadi" panose="020B0604020104020204" pitchFamily="34" charset="0"/>
                <a:cs typeface="Microsoft Sans Serif"/>
              </a:rPr>
              <a:t>Space</a:t>
            </a:r>
            <a:r>
              <a:rPr sz="1600" spc="65" dirty="0">
                <a:solidFill>
                  <a:srgbClr val="292929"/>
                </a:solidFill>
                <a:latin typeface="Abadi" panose="020B0604020104020204" pitchFamily="34" charset="0"/>
                <a:cs typeface="Microsoft Sans Serif"/>
              </a:rPr>
              <a:t> </a:t>
            </a:r>
            <a:r>
              <a:rPr sz="1600" spc="-150" dirty="0">
                <a:solidFill>
                  <a:srgbClr val="292929"/>
                </a:solidFill>
                <a:latin typeface="Abadi" panose="020B0604020104020204" pitchFamily="34" charset="0"/>
                <a:cs typeface="Microsoft Sans Serif"/>
              </a:rPr>
              <a:t>X</a:t>
            </a:r>
            <a:r>
              <a:rPr sz="1600" spc="50" dirty="0">
                <a:solidFill>
                  <a:srgbClr val="292929"/>
                </a:solidFill>
                <a:latin typeface="Abadi" panose="020B0604020104020204" pitchFamily="34" charset="0"/>
                <a:cs typeface="Microsoft Sans Serif"/>
              </a:rPr>
              <a:t> </a:t>
            </a:r>
            <a:r>
              <a:rPr sz="1600" spc="-85" dirty="0">
                <a:solidFill>
                  <a:srgbClr val="292929"/>
                </a:solidFill>
                <a:latin typeface="Abadi" panose="020B0604020104020204" pitchFamily="34" charset="0"/>
                <a:cs typeface="Microsoft Sans Serif"/>
              </a:rPr>
              <a:t>uses</a:t>
            </a:r>
            <a:r>
              <a:rPr sz="1600" spc="65" dirty="0">
                <a:solidFill>
                  <a:srgbClr val="292929"/>
                </a:solidFill>
                <a:latin typeface="Abadi" panose="020B0604020104020204" pitchFamily="34" charset="0"/>
                <a:cs typeface="Microsoft Sans Serif"/>
              </a:rPr>
              <a:t> </a:t>
            </a:r>
            <a:r>
              <a:rPr sz="1600" spc="75" dirty="0">
                <a:solidFill>
                  <a:srgbClr val="292929"/>
                </a:solidFill>
                <a:latin typeface="Abadi" panose="020B0604020104020204" pitchFamily="34" charset="0"/>
                <a:cs typeface="Microsoft Sans Serif"/>
              </a:rPr>
              <a:t>4</a:t>
            </a:r>
            <a:r>
              <a:rPr sz="1600" spc="60"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different</a:t>
            </a:r>
            <a:r>
              <a:rPr sz="1600" spc="70" dirty="0">
                <a:solidFill>
                  <a:srgbClr val="292929"/>
                </a:solidFill>
                <a:latin typeface="Abadi" panose="020B0604020104020204" pitchFamily="34" charset="0"/>
                <a:cs typeface="Microsoft Sans Serif"/>
              </a:rPr>
              <a:t> </a:t>
            </a:r>
            <a:r>
              <a:rPr sz="1600" spc="-60" dirty="0">
                <a:solidFill>
                  <a:srgbClr val="292929"/>
                </a:solidFill>
                <a:latin typeface="Abadi" panose="020B0604020104020204" pitchFamily="34" charset="0"/>
                <a:cs typeface="Microsoft Sans Serif"/>
              </a:rPr>
              <a:t>launch</a:t>
            </a:r>
            <a:r>
              <a:rPr sz="1600" spc="95"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sites;</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110" dirty="0">
                <a:solidFill>
                  <a:srgbClr val="292929"/>
                </a:solidFill>
                <a:latin typeface="Abadi" panose="020B0604020104020204" pitchFamily="34" charset="0"/>
                <a:cs typeface="Microsoft Sans Serif"/>
              </a:rPr>
              <a:t>The</a:t>
            </a:r>
            <a:r>
              <a:rPr sz="1600" spc="6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first</a:t>
            </a:r>
            <a:r>
              <a:rPr sz="1600" spc="55"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launches</a:t>
            </a:r>
            <a:r>
              <a:rPr sz="1600" spc="11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were</a:t>
            </a:r>
            <a:r>
              <a:rPr sz="1600" spc="35" dirty="0">
                <a:solidFill>
                  <a:srgbClr val="292929"/>
                </a:solidFill>
                <a:latin typeface="Abadi" panose="020B0604020104020204" pitchFamily="34" charset="0"/>
                <a:cs typeface="Microsoft Sans Serif"/>
              </a:rPr>
              <a:t> </a:t>
            </a:r>
            <a:r>
              <a:rPr sz="1600" spc="-40" dirty="0">
                <a:solidFill>
                  <a:srgbClr val="292929"/>
                </a:solidFill>
                <a:latin typeface="Abadi" panose="020B0604020104020204" pitchFamily="34" charset="0"/>
                <a:cs typeface="Microsoft Sans Serif"/>
              </a:rPr>
              <a:t>done</a:t>
            </a:r>
            <a:r>
              <a:rPr sz="1600" spc="90" dirty="0">
                <a:solidFill>
                  <a:srgbClr val="292929"/>
                </a:solidFill>
                <a:latin typeface="Abadi" panose="020B0604020104020204" pitchFamily="34" charset="0"/>
                <a:cs typeface="Microsoft Sans Serif"/>
              </a:rPr>
              <a:t> </a:t>
            </a:r>
            <a:r>
              <a:rPr sz="1600" spc="30" dirty="0">
                <a:solidFill>
                  <a:srgbClr val="292929"/>
                </a:solidFill>
                <a:latin typeface="Abadi" panose="020B0604020104020204" pitchFamily="34" charset="0"/>
                <a:cs typeface="Microsoft Sans Serif"/>
              </a:rPr>
              <a:t>to</a:t>
            </a:r>
            <a:r>
              <a:rPr sz="1600" spc="50" dirty="0">
                <a:solidFill>
                  <a:srgbClr val="292929"/>
                </a:solidFill>
                <a:latin typeface="Abadi" panose="020B0604020104020204" pitchFamily="34" charset="0"/>
                <a:cs typeface="Microsoft Sans Serif"/>
              </a:rPr>
              <a:t> </a:t>
            </a:r>
            <a:r>
              <a:rPr sz="1600" spc="-105" dirty="0">
                <a:solidFill>
                  <a:srgbClr val="292929"/>
                </a:solidFill>
                <a:latin typeface="Abadi" panose="020B0604020104020204" pitchFamily="34" charset="0"/>
                <a:cs typeface="Microsoft Sans Serif"/>
              </a:rPr>
              <a:t>Space</a:t>
            </a:r>
            <a:r>
              <a:rPr sz="1600" spc="70" dirty="0">
                <a:solidFill>
                  <a:srgbClr val="292929"/>
                </a:solidFill>
                <a:latin typeface="Abadi" panose="020B0604020104020204" pitchFamily="34" charset="0"/>
                <a:cs typeface="Microsoft Sans Serif"/>
              </a:rPr>
              <a:t> </a:t>
            </a:r>
            <a:r>
              <a:rPr sz="1600" spc="-150" dirty="0">
                <a:solidFill>
                  <a:srgbClr val="292929"/>
                </a:solidFill>
                <a:latin typeface="Abadi" panose="020B0604020104020204" pitchFamily="34" charset="0"/>
                <a:cs typeface="Microsoft Sans Serif"/>
              </a:rPr>
              <a:t>X</a:t>
            </a:r>
            <a:r>
              <a:rPr sz="1600" spc="55"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itself</a:t>
            </a:r>
            <a:r>
              <a:rPr sz="1600" spc="80" dirty="0">
                <a:solidFill>
                  <a:srgbClr val="292929"/>
                </a:solidFill>
                <a:latin typeface="Abadi" panose="020B0604020104020204" pitchFamily="34" charset="0"/>
                <a:cs typeface="Microsoft Sans Serif"/>
              </a:rPr>
              <a:t> </a:t>
            </a:r>
            <a:r>
              <a:rPr sz="1600" spc="-55" dirty="0">
                <a:solidFill>
                  <a:srgbClr val="292929"/>
                </a:solidFill>
                <a:latin typeface="Abadi" panose="020B0604020104020204" pitchFamily="34" charset="0"/>
                <a:cs typeface="Microsoft Sans Serif"/>
              </a:rPr>
              <a:t>and</a:t>
            </a:r>
            <a:r>
              <a:rPr sz="1600" spc="70" dirty="0">
                <a:solidFill>
                  <a:srgbClr val="292929"/>
                </a:solidFill>
                <a:latin typeface="Abadi" panose="020B0604020104020204" pitchFamily="34" charset="0"/>
                <a:cs typeface="Microsoft Sans Serif"/>
              </a:rPr>
              <a:t> </a:t>
            </a:r>
            <a:r>
              <a:rPr sz="1600" spc="-114" dirty="0">
                <a:solidFill>
                  <a:srgbClr val="292929"/>
                </a:solidFill>
                <a:latin typeface="Abadi" panose="020B0604020104020204" pitchFamily="34" charset="0"/>
                <a:cs typeface="Microsoft Sans Serif"/>
              </a:rPr>
              <a:t>NASA;</a:t>
            </a:r>
            <a:endParaRPr sz="1600" dirty="0">
              <a:latin typeface="Abadi" panose="020B0604020104020204" pitchFamily="34" charset="0"/>
              <a:cs typeface="Microsoft Sans Serif"/>
            </a:endParaRPr>
          </a:p>
          <a:p>
            <a:pPr marL="698500" lvl="1" indent="-228600">
              <a:lnSpc>
                <a:spcPct val="100000"/>
              </a:lnSpc>
              <a:spcBef>
                <a:spcPts val="1405"/>
              </a:spcBef>
              <a:buFont typeface="Arial MT"/>
              <a:buChar char="•"/>
              <a:tabLst>
                <a:tab pos="697865" algn="l"/>
                <a:tab pos="698500" algn="l"/>
              </a:tabLst>
            </a:pPr>
            <a:r>
              <a:rPr sz="1600" spc="-110" dirty="0">
                <a:solidFill>
                  <a:srgbClr val="292929"/>
                </a:solidFill>
                <a:latin typeface="Abadi" panose="020B0604020104020204" pitchFamily="34" charset="0"/>
                <a:cs typeface="Microsoft Sans Serif"/>
              </a:rPr>
              <a:t>The</a:t>
            </a:r>
            <a:r>
              <a:rPr sz="1600" spc="70"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average</a:t>
            </a:r>
            <a:r>
              <a:rPr sz="1600" spc="60" dirty="0">
                <a:solidFill>
                  <a:srgbClr val="292929"/>
                </a:solidFill>
                <a:latin typeface="Abadi" panose="020B0604020104020204" pitchFamily="34" charset="0"/>
                <a:cs typeface="Microsoft Sans Serif"/>
              </a:rPr>
              <a:t> </a:t>
            </a:r>
            <a:r>
              <a:rPr sz="1600" spc="-40" dirty="0">
                <a:solidFill>
                  <a:srgbClr val="292929"/>
                </a:solidFill>
                <a:latin typeface="Abadi" panose="020B0604020104020204" pitchFamily="34" charset="0"/>
                <a:cs typeface="Microsoft Sans Serif"/>
              </a:rPr>
              <a:t>payload</a:t>
            </a:r>
            <a:r>
              <a:rPr sz="1600" spc="90" dirty="0">
                <a:solidFill>
                  <a:srgbClr val="292929"/>
                </a:solidFill>
                <a:latin typeface="Abadi" panose="020B0604020104020204" pitchFamily="34" charset="0"/>
                <a:cs typeface="Microsoft Sans Serif"/>
              </a:rPr>
              <a:t> </a:t>
            </a:r>
            <a:r>
              <a:rPr sz="1600" spc="-5" dirty="0">
                <a:solidFill>
                  <a:srgbClr val="292929"/>
                </a:solidFill>
                <a:latin typeface="Abadi" panose="020B0604020104020204" pitchFamily="34" charset="0"/>
                <a:cs typeface="Microsoft Sans Serif"/>
              </a:rPr>
              <a:t>of</a:t>
            </a:r>
            <a:r>
              <a:rPr sz="1600" spc="6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F9</a:t>
            </a:r>
            <a:r>
              <a:rPr sz="1600" spc="7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v1.1</a:t>
            </a:r>
            <a:r>
              <a:rPr sz="1600" spc="50"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booster</a:t>
            </a:r>
            <a:r>
              <a:rPr sz="1600" spc="85"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is</a:t>
            </a:r>
            <a:r>
              <a:rPr sz="1600" spc="5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2,928</a:t>
            </a:r>
            <a:r>
              <a:rPr sz="1600" spc="65"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kg;</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110" dirty="0">
                <a:solidFill>
                  <a:srgbClr val="292929"/>
                </a:solidFill>
                <a:latin typeface="Abadi" panose="020B0604020104020204" pitchFamily="34" charset="0"/>
                <a:cs typeface="Microsoft Sans Serif"/>
              </a:rPr>
              <a:t>The</a:t>
            </a:r>
            <a:r>
              <a:rPr sz="1600" spc="7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first</a:t>
            </a:r>
            <a:r>
              <a:rPr sz="1600" spc="60" dirty="0">
                <a:solidFill>
                  <a:srgbClr val="292929"/>
                </a:solidFill>
                <a:latin typeface="Abadi" panose="020B0604020104020204" pitchFamily="34" charset="0"/>
                <a:cs typeface="Microsoft Sans Serif"/>
              </a:rPr>
              <a:t> </a:t>
            </a:r>
            <a:r>
              <a:rPr sz="1600" spc="-95" dirty="0">
                <a:solidFill>
                  <a:srgbClr val="292929"/>
                </a:solidFill>
                <a:latin typeface="Abadi" panose="020B0604020104020204" pitchFamily="34" charset="0"/>
                <a:cs typeface="Microsoft Sans Serif"/>
              </a:rPr>
              <a:t>success</a:t>
            </a:r>
            <a:r>
              <a:rPr sz="1600" spc="7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landing</a:t>
            </a:r>
            <a:r>
              <a:rPr sz="1600" spc="114"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outcome</a:t>
            </a:r>
            <a:r>
              <a:rPr sz="1600" spc="75"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happened</a:t>
            </a:r>
            <a:r>
              <a:rPr sz="1600" spc="95"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in</a:t>
            </a:r>
            <a:r>
              <a:rPr sz="1600" spc="60"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2015</a:t>
            </a:r>
            <a:r>
              <a:rPr sz="1600" spc="7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fiver</a:t>
            </a:r>
            <a:r>
              <a:rPr sz="1600" spc="85" dirty="0">
                <a:solidFill>
                  <a:srgbClr val="292929"/>
                </a:solidFill>
                <a:latin typeface="Abadi" panose="020B0604020104020204" pitchFamily="34" charset="0"/>
                <a:cs typeface="Microsoft Sans Serif"/>
              </a:rPr>
              <a:t> </a:t>
            </a:r>
            <a:r>
              <a:rPr sz="1600" spc="-60" dirty="0">
                <a:solidFill>
                  <a:srgbClr val="292929"/>
                </a:solidFill>
                <a:latin typeface="Abadi" panose="020B0604020104020204" pitchFamily="34" charset="0"/>
                <a:cs typeface="Microsoft Sans Serif"/>
              </a:rPr>
              <a:t>year</a:t>
            </a:r>
            <a:r>
              <a:rPr sz="1600" spc="65" dirty="0">
                <a:solidFill>
                  <a:srgbClr val="292929"/>
                </a:solidFill>
                <a:latin typeface="Abadi" panose="020B0604020104020204" pitchFamily="34" charset="0"/>
                <a:cs typeface="Microsoft Sans Serif"/>
              </a:rPr>
              <a:t> </a:t>
            </a:r>
            <a:r>
              <a:rPr sz="1600" spc="-30" dirty="0">
                <a:solidFill>
                  <a:srgbClr val="292929"/>
                </a:solidFill>
                <a:latin typeface="Abadi" panose="020B0604020104020204" pitchFamily="34" charset="0"/>
                <a:cs typeface="Microsoft Sans Serif"/>
              </a:rPr>
              <a:t>after</a:t>
            </a:r>
            <a:r>
              <a:rPr sz="1600" spc="6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the</a:t>
            </a:r>
            <a:r>
              <a:rPr sz="1600" spc="75"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first</a:t>
            </a:r>
            <a:r>
              <a:rPr sz="1600" spc="60"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launch;</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85" dirty="0">
                <a:solidFill>
                  <a:srgbClr val="292929"/>
                </a:solidFill>
                <a:latin typeface="Abadi" panose="020B0604020104020204" pitchFamily="34" charset="0"/>
                <a:cs typeface="Microsoft Sans Serif"/>
              </a:rPr>
              <a:t>Many</a:t>
            </a:r>
            <a:r>
              <a:rPr sz="1600" spc="100"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Falcon</a:t>
            </a:r>
            <a:r>
              <a:rPr sz="1600" spc="90" dirty="0">
                <a:solidFill>
                  <a:srgbClr val="292929"/>
                </a:solidFill>
                <a:latin typeface="Abadi" panose="020B0604020104020204" pitchFamily="34" charset="0"/>
                <a:cs typeface="Microsoft Sans Serif"/>
              </a:rPr>
              <a:t> </a:t>
            </a:r>
            <a:r>
              <a:rPr sz="1600" spc="75" dirty="0">
                <a:solidFill>
                  <a:srgbClr val="292929"/>
                </a:solidFill>
                <a:latin typeface="Abadi" panose="020B0604020104020204" pitchFamily="34" charset="0"/>
                <a:cs typeface="Microsoft Sans Serif"/>
              </a:rPr>
              <a:t>9</a:t>
            </a:r>
            <a:r>
              <a:rPr sz="1600" spc="70"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booster</a:t>
            </a:r>
            <a:r>
              <a:rPr sz="1600" spc="7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versions</a:t>
            </a:r>
            <a:r>
              <a:rPr sz="1600" spc="8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were</a:t>
            </a:r>
            <a:r>
              <a:rPr sz="1600" spc="40"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successful</a:t>
            </a:r>
            <a:r>
              <a:rPr sz="1600" spc="95"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at</a:t>
            </a:r>
            <a:r>
              <a:rPr sz="1600" spc="7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landing</a:t>
            </a:r>
            <a:r>
              <a:rPr sz="1600" spc="100"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in</a:t>
            </a:r>
            <a:r>
              <a:rPr sz="1600" spc="6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drone</a:t>
            </a:r>
            <a:r>
              <a:rPr sz="1600" spc="8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ships</a:t>
            </a:r>
            <a:r>
              <a:rPr sz="1600" spc="75"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having</a:t>
            </a:r>
            <a:r>
              <a:rPr sz="1600" spc="100" dirty="0">
                <a:solidFill>
                  <a:srgbClr val="292929"/>
                </a:solidFill>
                <a:latin typeface="Abadi" panose="020B0604020104020204" pitchFamily="34" charset="0"/>
                <a:cs typeface="Microsoft Sans Serif"/>
              </a:rPr>
              <a:t> </a:t>
            </a:r>
            <a:r>
              <a:rPr sz="1600" spc="-40" dirty="0">
                <a:solidFill>
                  <a:srgbClr val="292929"/>
                </a:solidFill>
                <a:latin typeface="Abadi" panose="020B0604020104020204" pitchFamily="34" charset="0"/>
                <a:cs typeface="Microsoft Sans Serif"/>
              </a:rPr>
              <a:t>payload</a:t>
            </a:r>
            <a:r>
              <a:rPr sz="1600" spc="90" dirty="0">
                <a:solidFill>
                  <a:srgbClr val="292929"/>
                </a:solidFill>
                <a:latin typeface="Abadi" panose="020B0604020104020204" pitchFamily="34" charset="0"/>
                <a:cs typeface="Microsoft Sans Serif"/>
              </a:rPr>
              <a:t> </a:t>
            </a:r>
            <a:r>
              <a:rPr sz="1600" spc="-55" dirty="0">
                <a:solidFill>
                  <a:srgbClr val="292929"/>
                </a:solidFill>
                <a:latin typeface="Abadi" panose="020B0604020104020204" pitchFamily="34" charset="0"/>
                <a:cs typeface="Microsoft Sans Serif"/>
              </a:rPr>
              <a:t>above</a:t>
            </a:r>
            <a:r>
              <a:rPr sz="1600" spc="6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the</a:t>
            </a:r>
            <a:r>
              <a:rPr sz="1600" spc="75" dirty="0">
                <a:solidFill>
                  <a:srgbClr val="292929"/>
                </a:solidFill>
                <a:latin typeface="Abadi" panose="020B0604020104020204" pitchFamily="34" charset="0"/>
                <a:cs typeface="Microsoft Sans Serif"/>
              </a:rPr>
              <a:t> </a:t>
            </a:r>
            <a:r>
              <a:rPr sz="1600" spc="-65" dirty="0">
                <a:solidFill>
                  <a:srgbClr val="292929"/>
                </a:solidFill>
                <a:latin typeface="Abadi" panose="020B0604020104020204" pitchFamily="34" charset="0"/>
                <a:cs typeface="Microsoft Sans Serif"/>
              </a:rPr>
              <a:t>average;</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30" dirty="0">
                <a:solidFill>
                  <a:srgbClr val="292929"/>
                </a:solidFill>
                <a:latin typeface="Abadi" panose="020B0604020104020204" pitchFamily="34" charset="0"/>
                <a:cs typeface="Microsoft Sans Serif"/>
              </a:rPr>
              <a:t>Almost</a:t>
            </a:r>
            <a:r>
              <a:rPr sz="1600" spc="65" dirty="0">
                <a:solidFill>
                  <a:srgbClr val="292929"/>
                </a:solidFill>
                <a:latin typeface="Abadi" panose="020B0604020104020204" pitchFamily="34" charset="0"/>
                <a:cs typeface="Microsoft Sans Serif"/>
              </a:rPr>
              <a:t> </a:t>
            </a:r>
            <a:r>
              <a:rPr sz="1600" spc="55" dirty="0">
                <a:solidFill>
                  <a:srgbClr val="292929"/>
                </a:solidFill>
                <a:latin typeface="Abadi" panose="020B0604020104020204" pitchFamily="34" charset="0"/>
                <a:cs typeface="Microsoft Sans Serif"/>
              </a:rPr>
              <a:t>100%</a:t>
            </a:r>
            <a:r>
              <a:rPr sz="1600" spc="80" dirty="0">
                <a:solidFill>
                  <a:srgbClr val="292929"/>
                </a:solidFill>
                <a:latin typeface="Abadi" panose="020B0604020104020204" pitchFamily="34" charset="0"/>
                <a:cs typeface="Microsoft Sans Serif"/>
              </a:rPr>
              <a:t> </a:t>
            </a:r>
            <a:r>
              <a:rPr sz="1600" spc="-5" dirty="0">
                <a:solidFill>
                  <a:srgbClr val="292929"/>
                </a:solidFill>
                <a:latin typeface="Abadi" panose="020B0604020104020204" pitchFamily="34" charset="0"/>
                <a:cs typeface="Microsoft Sans Serif"/>
              </a:rPr>
              <a:t>of</a:t>
            </a:r>
            <a:r>
              <a:rPr sz="1600" spc="6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mission</a:t>
            </a:r>
            <a:r>
              <a:rPr sz="1600" spc="75"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outcomes</a:t>
            </a:r>
            <a:r>
              <a:rPr sz="1600" spc="9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were</a:t>
            </a:r>
            <a:r>
              <a:rPr sz="1600" spc="55" dirty="0">
                <a:solidFill>
                  <a:srgbClr val="292929"/>
                </a:solidFill>
                <a:latin typeface="Abadi" panose="020B0604020104020204" pitchFamily="34" charset="0"/>
                <a:cs typeface="Microsoft Sans Serif"/>
              </a:rPr>
              <a:t> </a:t>
            </a:r>
            <a:r>
              <a:rPr sz="1600" spc="-75" dirty="0">
                <a:solidFill>
                  <a:srgbClr val="292929"/>
                </a:solidFill>
                <a:latin typeface="Abadi" panose="020B0604020104020204" pitchFamily="34" charset="0"/>
                <a:cs typeface="Microsoft Sans Serif"/>
              </a:rPr>
              <a:t>successful;</a:t>
            </a:r>
            <a:endParaRPr sz="1600" dirty="0">
              <a:latin typeface="Abadi" panose="020B0604020104020204" pitchFamily="34" charset="0"/>
              <a:cs typeface="Microsoft Sans Serif"/>
            </a:endParaRPr>
          </a:p>
          <a:p>
            <a:pPr marL="698500" lvl="1" indent="-228600">
              <a:lnSpc>
                <a:spcPct val="100000"/>
              </a:lnSpc>
              <a:spcBef>
                <a:spcPts val="1405"/>
              </a:spcBef>
              <a:buFont typeface="Arial MT"/>
              <a:buChar char="•"/>
              <a:tabLst>
                <a:tab pos="697865" algn="l"/>
                <a:tab pos="698500" algn="l"/>
              </a:tabLst>
            </a:pPr>
            <a:r>
              <a:rPr sz="1600" spc="-75" dirty="0">
                <a:solidFill>
                  <a:srgbClr val="292929"/>
                </a:solidFill>
                <a:latin typeface="Abadi" panose="020B0604020104020204" pitchFamily="34" charset="0"/>
                <a:cs typeface="Microsoft Sans Serif"/>
              </a:rPr>
              <a:t>Two</a:t>
            </a:r>
            <a:r>
              <a:rPr sz="1600" spc="60"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booster</a:t>
            </a:r>
            <a:r>
              <a:rPr sz="1600" spc="85"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versions</a:t>
            </a:r>
            <a:r>
              <a:rPr sz="1600" spc="6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failed</a:t>
            </a:r>
            <a:r>
              <a:rPr sz="1600" spc="90" dirty="0">
                <a:solidFill>
                  <a:srgbClr val="292929"/>
                </a:solidFill>
                <a:latin typeface="Abadi" panose="020B0604020104020204" pitchFamily="34" charset="0"/>
                <a:cs typeface="Microsoft Sans Serif"/>
              </a:rPr>
              <a:t> </a:t>
            </a:r>
            <a:r>
              <a:rPr sz="1600" spc="-20" dirty="0">
                <a:solidFill>
                  <a:srgbClr val="292929"/>
                </a:solidFill>
                <a:latin typeface="Abadi" panose="020B0604020104020204" pitchFamily="34" charset="0"/>
                <a:cs typeface="Microsoft Sans Serif"/>
              </a:rPr>
              <a:t>at</a:t>
            </a:r>
            <a:r>
              <a:rPr sz="1600" spc="75"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landing</a:t>
            </a:r>
            <a:r>
              <a:rPr sz="1600" spc="95"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in</a:t>
            </a:r>
            <a:r>
              <a:rPr sz="1600" spc="6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drone</a:t>
            </a:r>
            <a:r>
              <a:rPr sz="1600" spc="75"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ships</a:t>
            </a:r>
            <a:r>
              <a:rPr sz="1600" spc="75" dirty="0">
                <a:solidFill>
                  <a:srgbClr val="292929"/>
                </a:solidFill>
                <a:latin typeface="Abadi" panose="020B0604020104020204" pitchFamily="34" charset="0"/>
                <a:cs typeface="Microsoft Sans Serif"/>
              </a:rPr>
              <a:t> </a:t>
            </a:r>
            <a:r>
              <a:rPr sz="1600" spc="-15" dirty="0">
                <a:solidFill>
                  <a:srgbClr val="292929"/>
                </a:solidFill>
                <a:latin typeface="Abadi" panose="020B0604020104020204" pitchFamily="34" charset="0"/>
                <a:cs typeface="Microsoft Sans Serif"/>
              </a:rPr>
              <a:t>in</a:t>
            </a:r>
            <a:r>
              <a:rPr sz="1600" spc="8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2015:</a:t>
            </a:r>
            <a:r>
              <a:rPr sz="1600" spc="70"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F9</a:t>
            </a:r>
            <a:r>
              <a:rPr sz="1600" spc="7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v1.1</a:t>
            </a:r>
            <a:r>
              <a:rPr sz="1600" spc="55" dirty="0">
                <a:solidFill>
                  <a:srgbClr val="292929"/>
                </a:solidFill>
                <a:latin typeface="Abadi" panose="020B0604020104020204" pitchFamily="34" charset="0"/>
                <a:cs typeface="Microsoft Sans Serif"/>
              </a:rPr>
              <a:t> </a:t>
            </a:r>
            <a:r>
              <a:rPr sz="1600" spc="30" dirty="0">
                <a:solidFill>
                  <a:srgbClr val="292929"/>
                </a:solidFill>
                <a:latin typeface="Abadi" panose="020B0604020104020204" pitchFamily="34" charset="0"/>
                <a:cs typeface="Microsoft Sans Serif"/>
              </a:rPr>
              <a:t>B1012</a:t>
            </a:r>
            <a:r>
              <a:rPr sz="1600" spc="70" dirty="0">
                <a:solidFill>
                  <a:srgbClr val="292929"/>
                </a:solidFill>
                <a:latin typeface="Abadi" panose="020B0604020104020204" pitchFamily="34" charset="0"/>
                <a:cs typeface="Microsoft Sans Serif"/>
              </a:rPr>
              <a:t> </a:t>
            </a:r>
            <a:r>
              <a:rPr sz="1600" spc="-55" dirty="0">
                <a:solidFill>
                  <a:srgbClr val="292929"/>
                </a:solidFill>
                <a:latin typeface="Abadi" panose="020B0604020104020204" pitchFamily="34" charset="0"/>
                <a:cs typeface="Microsoft Sans Serif"/>
              </a:rPr>
              <a:t>and</a:t>
            </a:r>
            <a:r>
              <a:rPr sz="1600" spc="75" dirty="0">
                <a:solidFill>
                  <a:srgbClr val="292929"/>
                </a:solidFill>
                <a:latin typeface="Abadi" panose="020B0604020104020204" pitchFamily="34" charset="0"/>
                <a:cs typeface="Microsoft Sans Serif"/>
              </a:rPr>
              <a:t> </a:t>
            </a:r>
            <a:r>
              <a:rPr sz="1600" spc="-35" dirty="0">
                <a:solidFill>
                  <a:srgbClr val="292929"/>
                </a:solidFill>
                <a:latin typeface="Abadi" panose="020B0604020104020204" pitchFamily="34" charset="0"/>
                <a:cs typeface="Microsoft Sans Serif"/>
              </a:rPr>
              <a:t>F9</a:t>
            </a:r>
            <a:r>
              <a:rPr sz="1600" spc="70" dirty="0">
                <a:solidFill>
                  <a:srgbClr val="292929"/>
                </a:solidFill>
                <a:latin typeface="Abadi" panose="020B0604020104020204" pitchFamily="34" charset="0"/>
                <a:cs typeface="Microsoft Sans Serif"/>
              </a:rPr>
              <a:t> </a:t>
            </a:r>
            <a:r>
              <a:rPr sz="1600" dirty="0">
                <a:solidFill>
                  <a:srgbClr val="292929"/>
                </a:solidFill>
                <a:latin typeface="Abadi" panose="020B0604020104020204" pitchFamily="34" charset="0"/>
                <a:cs typeface="Microsoft Sans Serif"/>
              </a:rPr>
              <a:t>v1.1</a:t>
            </a:r>
            <a:r>
              <a:rPr sz="1600" spc="55" dirty="0">
                <a:solidFill>
                  <a:srgbClr val="292929"/>
                </a:solidFill>
                <a:latin typeface="Abadi" panose="020B0604020104020204" pitchFamily="34" charset="0"/>
                <a:cs typeface="Microsoft Sans Serif"/>
              </a:rPr>
              <a:t> </a:t>
            </a:r>
            <a:r>
              <a:rPr sz="1600" spc="10" dirty="0">
                <a:solidFill>
                  <a:srgbClr val="292929"/>
                </a:solidFill>
                <a:latin typeface="Abadi" panose="020B0604020104020204" pitchFamily="34" charset="0"/>
                <a:cs typeface="Microsoft Sans Serif"/>
              </a:rPr>
              <a:t>B1015;</a:t>
            </a:r>
            <a:endParaRPr sz="16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600" spc="-110" dirty="0">
                <a:solidFill>
                  <a:srgbClr val="292929"/>
                </a:solidFill>
                <a:latin typeface="Abadi" panose="020B0604020104020204" pitchFamily="34" charset="0"/>
                <a:cs typeface="Microsoft Sans Serif"/>
              </a:rPr>
              <a:t>The</a:t>
            </a:r>
            <a:r>
              <a:rPr sz="1600" spc="70" dirty="0">
                <a:solidFill>
                  <a:srgbClr val="292929"/>
                </a:solidFill>
                <a:latin typeface="Abadi" panose="020B0604020104020204" pitchFamily="34" charset="0"/>
                <a:cs typeface="Microsoft Sans Serif"/>
              </a:rPr>
              <a:t> </a:t>
            </a:r>
            <a:r>
              <a:rPr sz="1600" spc="-45" dirty="0">
                <a:solidFill>
                  <a:srgbClr val="292929"/>
                </a:solidFill>
                <a:latin typeface="Abadi" panose="020B0604020104020204" pitchFamily="34" charset="0"/>
                <a:cs typeface="Microsoft Sans Serif"/>
              </a:rPr>
              <a:t>number</a:t>
            </a:r>
            <a:r>
              <a:rPr sz="1600" spc="80" dirty="0">
                <a:solidFill>
                  <a:srgbClr val="292929"/>
                </a:solidFill>
                <a:latin typeface="Abadi" panose="020B0604020104020204" pitchFamily="34" charset="0"/>
                <a:cs typeface="Microsoft Sans Serif"/>
              </a:rPr>
              <a:t> </a:t>
            </a:r>
            <a:r>
              <a:rPr sz="1600" spc="-5" dirty="0">
                <a:solidFill>
                  <a:srgbClr val="292929"/>
                </a:solidFill>
                <a:latin typeface="Abadi" panose="020B0604020104020204" pitchFamily="34" charset="0"/>
                <a:cs typeface="Microsoft Sans Serif"/>
              </a:rPr>
              <a:t>of</a:t>
            </a:r>
            <a:r>
              <a:rPr sz="1600" spc="80" dirty="0">
                <a:solidFill>
                  <a:srgbClr val="292929"/>
                </a:solidFill>
                <a:latin typeface="Abadi" panose="020B0604020104020204" pitchFamily="34" charset="0"/>
                <a:cs typeface="Microsoft Sans Serif"/>
              </a:rPr>
              <a:t> </a:t>
            </a:r>
            <a:r>
              <a:rPr sz="1600" spc="-25" dirty="0">
                <a:solidFill>
                  <a:srgbClr val="292929"/>
                </a:solidFill>
                <a:latin typeface="Abadi" panose="020B0604020104020204" pitchFamily="34" charset="0"/>
                <a:cs typeface="Microsoft Sans Serif"/>
              </a:rPr>
              <a:t>landing</a:t>
            </a:r>
            <a:r>
              <a:rPr sz="1600" spc="90" dirty="0">
                <a:solidFill>
                  <a:srgbClr val="292929"/>
                </a:solidFill>
                <a:latin typeface="Abadi" panose="020B0604020104020204" pitchFamily="34" charset="0"/>
                <a:cs typeface="Microsoft Sans Serif"/>
              </a:rPr>
              <a:t> </a:t>
            </a:r>
            <a:r>
              <a:rPr sz="1600" spc="-50" dirty="0">
                <a:solidFill>
                  <a:srgbClr val="292929"/>
                </a:solidFill>
                <a:latin typeface="Abadi" panose="020B0604020104020204" pitchFamily="34" charset="0"/>
                <a:cs typeface="Microsoft Sans Serif"/>
              </a:rPr>
              <a:t>outcomes</a:t>
            </a:r>
            <a:r>
              <a:rPr sz="1600" spc="90" dirty="0">
                <a:solidFill>
                  <a:srgbClr val="292929"/>
                </a:solidFill>
                <a:latin typeface="Abadi" panose="020B0604020104020204" pitchFamily="34" charset="0"/>
                <a:cs typeface="Microsoft Sans Serif"/>
              </a:rPr>
              <a:t> </a:t>
            </a:r>
            <a:r>
              <a:rPr sz="1600" spc="-80" dirty="0">
                <a:solidFill>
                  <a:srgbClr val="292929"/>
                </a:solidFill>
                <a:latin typeface="Abadi" panose="020B0604020104020204" pitchFamily="34" charset="0"/>
                <a:cs typeface="Microsoft Sans Serif"/>
              </a:rPr>
              <a:t>became</a:t>
            </a:r>
            <a:r>
              <a:rPr sz="1600" spc="70" dirty="0">
                <a:solidFill>
                  <a:srgbClr val="292929"/>
                </a:solidFill>
                <a:latin typeface="Abadi" panose="020B0604020104020204" pitchFamily="34" charset="0"/>
                <a:cs typeface="Microsoft Sans Serif"/>
              </a:rPr>
              <a:t> </a:t>
            </a:r>
            <a:r>
              <a:rPr sz="1600" spc="-105" dirty="0">
                <a:solidFill>
                  <a:srgbClr val="292929"/>
                </a:solidFill>
                <a:latin typeface="Abadi" panose="020B0604020104020204" pitchFamily="34" charset="0"/>
                <a:cs typeface="Microsoft Sans Serif"/>
              </a:rPr>
              <a:t>as</a:t>
            </a:r>
            <a:r>
              <a:rPr sz="1600" spc="70" dirty="0">
                <a:solidFill>
                  <a:srgbClr val="292929"/>
                </a:solidFill>
                <a:latin typeface="Abadi" panose="020B0604020104020204" pitchFamily="34" charset="0"/>
                <a:cs typeface="Microsoft Sans Serif"/>
              </a:rPr>
              <a:t> </a:t>
            </a:r>
            <a:r>
              <a:rPr sz="1600" spc="-5" dirty="0">
                <a:solidFill>
                  <a:srgbClr val="292929"/>
                </a:solidFill>
                <a:latin typeface="Abadi" panose="020B0604020104020204" pitchFamily="34" charset="0"/>
                <a:cs typeface="Microsoft Sans Serif"/>
              </a:rPr>
              <a:t>better</a:t>
            </a:r>
            <a:r>
              <a:rPr sz="1600" spc="40" dirty="0">
                <a:solidFill>
                  <a:srgbClr val="292929"/>
                </a:solidFill>
                <a:latin typeface="Abadi" panose="020B0604020104020204" pitchFamily="34" charset="0"/>
                <a:cs typeface="Microsoft Sans Serif"/>
              </a:rPr>
              <a:t> </a:t>
            </a:r>
            <a:r>
              <a:rPr sz="1600" spc="-105" dirty="0">
                <a:solidFill>
                  <a:srgbClr val="292929"/>
                </a:solidFill>
                <a:latin typeface="Abadi" panose="020B0604020104020204" pitchFamily="34" charset="0"/>
                <a:cs typeface="Microsoft Sans Serif"/>
              </a:rPr>
              <a:t>as</a:t>
            </a:r>
            <a:r>
              <a:rPr sz="1600" spc="65"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years</a:t>
            </a:r>
            <a:r>
              <a:rPr sz="1600" spc="55" dirty="0">
                <a:solidFill>
                  <a:srgbClr val="292929"/>
                </a:solidFill>
                <a:latin typeface="Abadi" panose="020B0604020104020204" pitchFamily="34" charset="0"/>
                <a:cs typeface="Microsoft Sans Serif"/>
              </a:rPr>
              <a:t> </a:t>
            </a:r>
            <a:r>
              <a:rPr sz="1600" spc="-70" dirty="0">
                <a:solidFill>
                  <a:srgbClr val="292929"/>
                </a:solidFill>
                <a:latin typeface="Abadi" panose="020B0604020104020204" pitchFamily="34" charset="0"/>
                <a:cs typeface="Microsoft Sans Serif"/>
              </a:rPr>
              <a:t>passed.</a:t>
            </a:r>
            <a:endParaRPr sz="1600" dirty="0">
              <a:latin typeface="Abadi" panose="020B0604020104020204" pitchFamily="34" charset="0"/>
              <a:cs typeface="Microsoft Sans Serif"/>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object 2">
            <a:extLst>
              <a:ext uri="{FF2B5EF4-FFF2-40B4-BE49-F238E27FC236}">
                <a16:creationId xmlns:a16="http://schemas.microsoft.com/office/drawing/2014/main" id="{4E092BF6-D386-5695-B4CF-C735BFEF3033}"/>
              </a:ext>
            </a:extLst>
          </p:cNvPr>
          <p:cNvSpPr txBox="1"/>
          <p:nvPr/>
        </p:nvSpPr>
        <p:spPr>
          <a:xfrm>
            <a:off x="920114" y="1823465"/>
            <a:ext cx="10147300" cy="120967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0" dirty="0">
                <a:solidFill>
                  <a:srgbClr val="292929"/>
                </a:solidFill>
                <a:latin typeface="Abadi" panose="020B0604020104020204" pitchFamily="34" charset="0"/>
                <a:cs typeface="Microsoft Sans Serif"/>
              </a:rPr>
              <a:t>Using</a:t>
            </a:r>
            <a:r>
              <a:rPr sz="2200" spc="10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interactive</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analytics</a:t>
            </a:r>
            <a:r>
              <a:rPr sz="2200" spc="80" dirty="0">
                <a:solidFill>
                  <a:srgbClr val="292929"/>
                </a:solidFill>
                <a:latin typeface="Abadi" panose="020B0604020104020204" pitchFamily="34" charset="0"/>
                <a:cs typeface="Microsoft Sans Serif"/>
              </a:rPr>
              <a:t> </a:t>
            </a:r>
            <a:r>
              <a:rPr sz="2200" spc="-114" dirty="0">
                <a:solidFill>
                  <a:srgbClr val="292929"/>
                </a:solidFill>
                <a:latin typeface="Abadi" panose="020B0604020104020204" pitchFamily="34" charset="0"/>
                <a:cs typeface="Microsoft Sans Serif"/>
              </a:rPr>
              <a:t>was</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possible</a:t>
            </a:r>
            <a:r>
              <a:rPr sz="2200" spc="9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7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identify</a:t>
            </a:r>
            <a:r>
              <a:rPr sz="2200" spc="7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9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114"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sites</a:t>
            </a:r>
            <a:r>
              <a:rPr sz="2200" spc="90" dirty="0">
                <a:solidFill>
                  <a:srgbClr val="292929"/>
                </a:solidFill>
                <a:latin typeface="Abadi" panose="020B0604020104020204" pitchFamily="34" charset="0"/>
                <a:cs typeface="Microsoft Sans Serif"/>
              </a:rPr>
              <a:t> </a:t>
            </a:r>
            <a:r>
              <a:rPr sz="2200" spc="-110" dirty="0">
                <a:solidFill>
                  <a:srgbClr val="292929"/>
                </a:solidFill>
                <a:latin typeface="Abadi" panose="020B0604020104020204" pitchFamily="34" charset="0"/>
                <a:cs typeface="Microsoft Sans Serif"/>
              </a:rPr>
              <a:t>use</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7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a:t>
            </a:r>
            <a:r>
              <a:rPr sz="2200" spc="8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in</a:t>
            </a:r>
            <a:endParaRPr sz="2200" dirty="0">
              <a:latin typeface="Abadi" panose="020B0604020104020204" pitchFamily="34" charset="0"/>
              <a:cs typeface="Microsoft Sans Serif"/>
            </a:endParaRPr>
          </a:p>
          <a:p>
            <a:pPr marL="241300">
              <a:lnSpc>
                <a:spcPct val="100000"/>
              </a:lnSpc>
            </a:pPr>
            <a:r>
              <a:rPr sz="2200" spc="-65" dirty="0">
                <a:solidFill>
                  <a:srgbClr val="292929"/>
                </a:solidFill>
                <a:latin typeface="Abadi" panose="020B0604020104020204" pitchFamily="34" charset="0"/>
                <a:cs typeface="Microsoft Sans Serif"/>
              </a:rPr>
              <a:t>safety</a:t>
            </a:r>
            <a:r>
              <a:rPr sz="2200" spc="7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places,</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near</a:t>
            </a:r>
            <a:r>
              <a:rPr sz="2200" spc="8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sea,</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a:t>
            </a:r>
            <a:r>
              <a:rPr sz="2200" spc="8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example</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have</a:t>
            </a:r>
            <a:r>
              <a:rPr sz="2200" spc="85"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a</a:t>
            </a:r>
            <a:r>
              <a:rPr sz="2200" spc="4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good</a:t>
            </a:r>
            <a:r>
              <a:rPr sz="2200" spc="8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logistic</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infrastructure</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around.</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45" dirty="0">
                <a:solidFill>
                  <a:srgbClr val="292929"/>
                </a:solidFill>
                <a:latin typeface="Abadi" panose="020B0604020104020204" pitchFamily="34" charset="0"/>
                <a:cs typeface="Microsoft Sans Serif"/>
              </a:rPr>
              <a:t>Most</a:t>
            </a:r>
            <a:r>
              <a:rPr sz="2200" spc="6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r>
              <a:rPr sz="2200" spc="8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happens</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at</a:t>
            </a:r>
            <a:r>
              <a:rPr sz="2200" spc="5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east</a:t>
            </a:r>
            <a:r>
              <a:rPr sz="2200" spc="9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cost</a:t>
            </a:r>
            <a:r>
              <a:rPr sz="2200" spc="8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7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sites.</a:t>
            </a:r>
            <a:endParaRPr sz="2200" dirty="0">
              <a:latin typeface="Abadi" panose="020B0604020104020204" pitchFamily="34" charset="0"/>
              <a:cs typeface="Microsoft Sans Serif"/>
            </a:endParaRPr>
          </a:p>
        </p:txBody>
      </p:sp>
      <p:pic>
        <p:nvPicPr>
          <p:cNvPr id="5" name="object 4">
            <a:extLst>
              <a:ext uri="{FF2B5EF4-FFF2-40B4-BE49-F238E27FC236}">
                <a16:creationId xmlns:a16="http://schemas.microsoft.com/office/drawing/2014/main" id="{4F46B05B-0D55-4A25-0DC0-63A0B953C505}"/>
              </a:ext>
            </a:extLst>
          </p:cNvPr>
          <p:cNvPicPr/>
          <p:nvPr/>
        </p:nvPicPr>
        <p:blipFill>
          <a:blip r:embed="rId4" cstate="print"/>
          <a:stretch>
            <a:fillRect/>
          </a:stretch>
        </p:blipFill>
        <p:spPr>
          <a:xfrm>
            <a:off x="985519" y="3517900"/>
            <a:ext cx="4038600" cy="2435860"/>
          </a:xfrm>
          <a:prstGeom prst="rect">
            <a:avLst/>
          </a:prstGeom>
        </p:spPr>
      </p:pic>
      <p:pic>
        <p:nvPicPr>
          <p:cNvPr id="6" name="object 5">
            <a:extLst>
              <a:ext uri="{FF2B5EF4-FFF2-40B4-BE49-F238E27FC236}">
                <a16:creationId xmlns:a16="http://schemas.microsoft.com/office/drawing/2014/main" id="{07729B0F-99C5-602F-005C-26F83B68EADB}"/>
              </a:ext>
            </a:extLst>
          </p:cNvPr>
          <p:cNvPicPr/>
          <p:nvPr/>
        </p:nvPicPr>
        <p:blipFill>
          <a:blip r:embed="rId5" cstate="print"/>
          <a:stretch>
            <a:fillRect/>
          </a:stretch>
        </p:blipFill>
        <p:spPr>
          <a:xfrm>
            <a:off x="6972300" y="3497579"/>
            <a:ext cx="4038600" cy="2456180"/>
          </a:xfrm>
          <a:prstGeom prst="rect">
            <a:avLst/>
          </a:prstGeom>
        </p:spPr>
      </p:pic>
    </p:spTree>
    <p:extLst>
      <p:ext uri="{BB962C8B-B14F-4D97-AF65-F5344CB8AC3E}">
        <p14:creationId xmlns:p14="http://schemas.microsoft.com/office/powerpoint/2010/main" val="735147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object 2">
            <a:extLst>
              <a:ext uri="{FF2B5EF4-FFF2-40B4-BE49-F238E27FC236}">
                <a16:creationId xmlns:a16="http://schemas.microsoft.com/office/drawing/2014/main" id="{46CEB593-05CE-2F8D-7B33-0BE6D2F0D665}"/>
              </a:ext>
            </a:extLst>
          </p:cNvPr>
          <p:cNvSpPr txBox="1"/>
          <p:nvPr/>
        </p:nvSpPr>
        <p:spPr>
          <a:xfrm>
            <a:off x="920114" y="1823465"/>
            <a:ext cx="6859270" cy="136715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50" dirty="0">
                <a:solidFill>
                  <a:srgbClr val="292929"/>
                </a:solidFill>
                <a:latin typeface="Abadi" panose="020B0604020104020204" pitchFamily="34" charset="0"/>
                <a:cs typeface="Microsoft Sans Serif"/>
              </a:rPr>
              <a:t>Predictive</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Analysis</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show</a:t>
            </a:r>
            <a:r>
              <a:rPr lang="en-IN" sz="2200" spc="-65" dirty="0">
                <a:solidFill>
                  <a:srgbClr val="292929"/>
                </a:solidFill>
                <a:latin typeface="Abadi" panose="020B0604020104020204" pitchFamily="34" charset="0"/>
                <a:cs typeface="Microsoft Sans Serif"/>
              </a:rPr>
              <a:t>s</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6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Decision</a:t>
            </a:r>
            <a:r>
              <a:rPr sz="2200" spc="9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Tree</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Classifier </a:t>
            </a:r>
            <a:r>
              <a:rPr sz="2200" spc="-57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is</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5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best</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model</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predict</a:t>
            </a:r>
            <a:r>
              <a:rPr sz="2200" spc="8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8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landings,</a:t>
            </a:r>
            <a:r>
              <a:rPr sz="2200" spc="8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having </a:t>
            </a:r>
            <a:r>
              <a:rPr sz="2200" spc="-570" dirty="0">
                <a:solidFill>
                  <a:srgbClr val="292929"/>
                </a:solidFill>
                <a:latin typeface="Abadi" panose="020B0604020104020204" pitchFamily="34" charset="0"/>
                <a:cs typeface="Microsoft Sans Serif"/>
              </a:rPr>
              <a:t> </a:t>
            </a:r>
            <a:r>
              <a:rPr sz="2200" spc="-110" dirty="0">
                <a:solidFill>
                  <a:srgbClr val="292929"/>
                </a:solidFill>
                <a:latin typeface="Abadi" panose="020B0604020104020204" pitchFamily="34" charset="0"/>
                <a:cs typeface="Microsoft Sans Serif"/>
              </a:rPr>
              <a:t>accuracy</a:t>
            </a:r>
            <a:r>
              <a:rPr sz="2200" spc="-10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 </a:t>
            </a:r>
            <a:r>
              <a:rPr sz="2200" spc="70" dirty="0">
                <a:solidFill>
                  <a:srgbClr val="292929"/>
                </a:solidFill>
                <a:latin typeface="Abadi" panose="020B0604020104020204" pitchFamily="34" charset="0"/>
                <a:cs typeface="Microsoft Sans Serif"/>
              </a:rPr>
              <a:t>87% </a:t>
            </a:r>
            <a:r>
              <a:rPr sz="2200" spc="-70" dirty="0">
                <a:solidFill>
                  <a:srgbClr val="292929"/>
                </a:solidFill>
                <a:latin typeface="Abadi" panose="020B0604020104020204" pitchFamily="34" charset="0"/>
                <a:cs typeface="Microsoft Sans Serif"/>
              </a:rPr>
              <a:t>and </a:t>
            </a:r>
            <a:r>
              <a:rPr sz="2200" spc="-110" dirty="0">
                <a:solidFill>
                  <a:srgbClr val="292929"/>
                </a:solidFill>
                <a:latin typeface="Abadi" panose="020B0604020104020204" pitchFamily="34" charset="0"/>
                <a:cs typeface="Microsoft Sans Serif"/>
              </a:rPr>
              <a:t>accuracy</a:t>
            </a:r>
            <a:r>
              <a:rPr sz="2200" spc="36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 </a:t>
            </a:r>
            <a:r>
              <a:rPr sz="2200" spc="-15" dirty="0">
                <a:solidFill>
                  <a:srgbClr val="292929"/>
                </a:solidFill>
                <a:latin typeface="Abadi" panose="020B0604020104020204" pitchFamily="34" charset="0"/>
                <a:cs typeface="Microsoft Sans Serif"/>
              </a:rPr>
              <a:t>test </a:t>
            </a:r>
            <a:r>
              <a:rPr sz="2200" spc="-45" dirty="0">
                <a:solidFill>
                  <a:srgbClr val="292929"/>
                </a:solidFill>
                <a:latin typeface="Abadi" panose="020B0604020104020204" pitchFamily="34" charset="0"/>
                <a:cs typeface="Microsoft Sans Serif"/>
              </a:rPr>
              <a:t>data over </a:t>
            </a:r>
            <a:r>
              <a:rPr sz="2200" spc="-4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94%.</a:t>
            </a:r>
            <a:endParaRPr sz="2200" dirty="0">
              <a:latin typeface="Abadi" panose="020B0604020104020204" pitchFamily="34" charset="0"/>
              <a:cs typeface="Microsoft Sans Serif"/>
            </a:endParaRPr>
          </a:p>
        </p:txBody>
      </p:sp>
      <p:pic>
        <p:nvPicPr>
          <p:cNvPr id="5" name="object 4">
            <a:extLst>
              <a:ext uri="{FF2B5EF4-FFF2-40B4-BE49-F238E27FC236}">
                <a16:creationId xmlns:a16="http://schemas.microsoft.com/office/drawing/2014/main" id="{59CC9D53-65FF-9A7B-2C74-6AA8C958B195}"/>
              </a:ext>
            </a:extLst>
          </p:cNvPr>
          <p:cNvPicPr/>
          <p:nvPr/>
        </p:nvPicPr>
        <p:blipFill>
          <a:blip r:embed="rId4" cstate="print"/>
          <a:stretch>
            <a:fillRect/>
          </a:stretch>
        </p:blipFill>
        <p:spPr>
          <a:xfrm>
            <a:off x="3420598" y="3216830"/>
            <a:ext cx="3675379" cy="2646680"/>
          </a:xfrm>
          <a:prstGeom prst="rect">
            <a:avLst/>
          </a:prstGeom>
        </p:spPr>
      </p:pic>
    </p:spTree>
    <p:extLst>
      <p:ext uri="{BB962C8B-B14F-4D97-AF65-F5344CB8AC3E}">
        <p14:creationId xmlns:p14="http://schemas.microsoft.com/office/powerpoint/2010/main" val="4199884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2">
            <a:extLst>
              <a:ext uri="{FF2B5EF4-FFF2-40B4-BE49-F238E27FC236}">
                <a16:creationId xmlns:a16="http://schemas.microsoft.com/office/drawing/2014/main" id="{10E71B67-6ADD-27D5-0314-3023C59F193D}"/>
              </a:ext>
            </a:extLst>
          </p:cNvPr>
          <p:cNvSpPr txBox="1"/>
          <p:nvPr/>
        </p:nvSpPr>
        <p:spPr>
          <a:xfrm>
            <a:off x="943927" y="3870642"/>
            <a:ext cx="9347200" cy="172338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0" dirty="0">
                <a:solidFill>
                  <a:srgbClr val="292929"/>
                </a:solidFill>
                <a:latin typeface="Abadi" panose="020B0604020104020204" pitchFamily="34" charset="0"/>
                <a:cs typeface="Microsoft Sans Serif"/>
              </a:rPr>
              <a:t>According</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plot</a:t>
            </a:r>
            <a:r>
              <a:rPr sz="2200" spc="9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above,</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it’s</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possible</a:t>
            </a:r>
            <a:r>
              <a:rPr sz="2200" spc="8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verify</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best</a:t>
            </a:r>
            <a:r>
              <a:rPr sz="2200" spc="5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launch</a:t>
            </a:r>
            <a:r>
              <a:rPr sz="2200" spc="8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site</a:t>
            </a:r>
            <a:endParaRPr sz="2200" dirty="0">
              <a:latin typeface="Abadi" panose="020B0604020104020204" pitchFamily="34" charset="0"/>
              <a:cs typeface="Microsoft Sans Serif"/>
            </a:endParaRPr>
          </a:p>
          <a:p>
            <a:pPr marL="241300">
              <a:lnSpc>
                <a:spcPct val="100000"/>
              </a:lnSpc>
              <a:spcBef>
                <a:spcPts val="5"/>
              </a:spcBef>
            </a:pPr>
            <a:r>
              <a:rPr sz="2200" spc="-85" dirty="0">
                <a:solidFill>
                  <a:srgbClr val="292929"/>
                </a:solidFill>
                <a:latin typeface="Abadi" panose="020B0604020104020204" pitchFamily="34" charset="0"/>
                <a:cs typeface="Microsoft Sans Serif"/>
              </a:rPr>
              <a:t>nowadays</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is</a:t>
            </a:r>
            <a:r>
              <a:rPr sz="2200" spc="75" dirty="0">
                <a:solidFill>
                  <a:srgbClr val="292929"/>
                </a:solidFill>
                <a:latin typeface="Abadi" panose="020B0604020104020204" pitchFamily="34" charset="0"/>
                <a:cs typeface="Microsoft Sans Serif"/>
              </a:rPr>
              <a:t> </a:t>
            </a:r>
            <a:r>
              <a:rPr lang="en-IN" sz="2200" spc="-160" dirty="0">
                <a:solidFill>
                  <a:srgbClr val="292929"/>
                </a:solidFill>
                <a:latin typeface="Abadi" panose="020B0604020104020204" pitchFamily="34" charset="0"/>
                <a:cs typeface="Microsoft Sans Serif"/>
              </a:rPr>
              <a:t>CCAF5</a:t>
            </a:r>
            <a:r>
              <a:rPr sz="2200" spc="85"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SLC</a:t>
            </a:r>
            <a:r>
              <a:rPr sz="2200" spc="9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40,</a:t>
            </a:r>
            <a:r>
              <a:rPr sz="2200" spc="9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where</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most</a:t>
            </a:r>
            <a:r>
              <a:rPr sz="2200" spc="6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9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recent</a:t>
            </a:r>
            <a:r>
              <a:rPr sz="2200" spc="9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r>
              <a:rPr sz="2200" spc="9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13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85" dirty="0">
                <a:solidFill>
                  <a:srgbClr val="292929"/>
                </a:solidFill>
                <a:latin typeface="Abadi" panose="020B0604020104020204" pitchFamily="34" charset="0"/>
                <a:cs typeface="Microsoft Sans Serif"/>
              </a:rPr>
              <a:t>In</a:t>
            </a:r>
            <a:r>
              <a:rPr sz="2200" spc="6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second</a:t>
            </a:r>
            <a:r>
              <a:rPr sz="2200" spc="8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place</a:t>
            </a:r>
            <a:r>
              <a:rPr sz="2200" spc="65"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V</a:t>
            </a:r>
            <a:r>
              <a:rPr lang="en-IN" sz="2200" spc="-135" dirty="0">
                <a:solidFill>
                  <a:srgbClr val="292929"/>
                </a:solidFill>
                <a:latin typeface="Abadi" panose="020B0604020104020204" pitchFamily="34" charset="0"/>
                <a:cs typeface="Microsoft Sans Serif"/>
              </a:rPr>
              <a:t>A</a:t>
            </a:r>
            <a:r>
              <a:rPr sz="2200" spc="-135" dirty="0">
                <a:solidFill>
                  <a:srgbClr val="292929"/>
                </a:solidFill>
                <a:latin typeface="Abadi" panose="020B0604020104020204" pitchFamily="34" charset="0"/>
                <a:cs typeface="Microsoft Sans Serif"/>
              </a:rPr>
              <a:t>FB</a:t>
            </a:r>
            <a:r>
              <a:rPr sz="2200" spc="70"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S</a:t>
            </a:r>
            <a:r>
              <a:rPr lang="en-IN" sz="2200" spc="-240"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L</a:t>
            </a:r>
            <a:r>
              <a:rPr lang="en-IN" sz="2200" spc="-240"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C</a:t>
            </a:r>
            <a:r>
              <a:rPr sz="2200" spc="9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4E</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60"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third</a:t>
            </a:r>
            <a:r>
              <a:rPr sz="2200" spc="10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place</a:t>
            </a:r>
            <a:r>
              <a:rPr sz="2200" spc="65" dirty="0">
                <a:solidFill>
                  <a:srgbClr val="292929"/>
                </a:solidFill>
                <a:latin typeface="Abadi" panose="020B0604020104020204" pitchFamily="34" charset="0"/>
                <a:cs typeface="Microsoft Sans Serif"/>
              </a:rPr>
              <a:t> </a:t>
            </a:r>
            <a:r>
              <a:rPr sz="2200" spc="-280" dirty="0">
                <a:solidFill>
                  <a:srgbClr val="292929"/>
                </a:solidFill>
                <a:latin typeface="Abadi" panose="020B0604020104020204" pitchFamily="34" charset="0"/>
                <a:cs typeface="Microsoft Sans Serif"/>
              </a:rPr>
              <a:t>K</a:t>
            </a:r>
            <a:r>
              <a:rPr lang="en-IN" sz="2200" spc="-280" dirty="0">
                <a:solidFill>
                  <a:srgbClr val="292929"/>
                </a:solidFill>
                <a:latin typeface="Abadi" panose="020B0604020104020204" pitchFamily="34" charset="0"/>
                <a:cs typeface="Microsoft Sans Serif"/>
              </a:rPr>
              <a:t> </a:t>
            </a:r>
            <a:r>
              <a:rPr sz="2200" spc="-280" dirty="0">
                <a:solidFill>
                  <a:srgbClr val="292929"/>
                </a:solidFill>
                <a:latin typeface="Abadi" panose="020B0604020104020204" pitchFamily="34" charset="0"/>
                <a:cs typeface="Microsoft Sans Serif"/>
              </a:rPr>
              <a:t>S</a:t>
            </a:r>
            <a:r>
              <a:rPr lang="en-IN" sz="2200" spc="-280" dirty="0">
                <a:solidFill>
                  <a:srgbClr val="292929"/>
                </a:solidFill>
                <a:latin typeface="Abadi" panose="020B0604020104020204" pitchFamily="34" charset="0"/>
                <a:cs typeface="Microsoft Sans Serif"/>
              </a:rPr>
              <a:t> C </a:t>
            </a:r>
            <a:r>
              <a:rPr lang="en-IN" sz="2200" spc="-204" dirty="0">
                <a:solidFill>
                  <a:srgbClr val="292929"/>
                </a:solidFill>
                <a:latin typeface="Abadi" panose="020B0604020104020204" pitchFamily="34" charset="0"/>
                <a:cs typeface="Microsoft Sans Serif"/>
              </a:rPr>
              <a:t>L</a:t>
            </a:r>
            <a:r>
              <a:rPr sz="2200" spc="-204" dirty="0">
                <a:solidFill>
                  <a:srgbClr val="292929"/>
                </a:solidFill>
                <a:latin typeface="Abadi" panose="020B0604020104020204" pitchFamily="34" charset="0"/>
                <a:cs typeface="Microsoft Sans Serif"/>
              </a:rPr>
              <a:t>C</a:t>
            </a:r>
            <a:r>
              <a:rPr sz="2200" spc="114"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39A;</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35" dirty="0">
                <a:solidFill>
                  <a:srgbClr val="292929"/>
                </a:solidFill>
                <a:latin typeface="Abadi" panose="020B0604020104020204" pitchFamily="34" charset="0"/>
                <a:cs typeface="Microsoft Sans Serif"/>
              </a:rPr>
              <a:t>It’s</a:t>
            </a:r>
            <a:r>
              <a:rPr sz="2200" spc="8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also</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possible</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6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general</a:t>
            </a:r>
            <a:r>
              <a:rPr sz="2200" spc="7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improved</a:t>
            </a:r>
            <a:r>
              <a:rPr sz="2200" spc="6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time.</a:t>
            </a:r>
            <a:endParaRPr sz="2200" dirty="0">
              <a:latin typeface="Abadi" panose="020B0604020104020204" pitchFamily="34" charset="0"/>
              <a:cs typeface="Microsoft Sans Serif"/>
            </a:endParaRPr>
          </a:p>
        </p:txBody>
      </p:sp>
      <p:pic>
        <p:nvPicPr>
          <p:cNvPr id="6" name="object 4">
            <a:extLst>
              <a:ext uri="{FF2B5EF4-FFF2-40B4-BE49-F238E27FC236}">
                <a16:creationId xmlns:a16="http://schemas.microsoft.com/office/drawing/2014/main" id="{6DA69F02-0185-C8CA-66F2-3D0668908F56}"/>
              </a:ext>
            </a:extLst>
          </p:cNvPr>
          <p:cNvPicPr/>
          <p:nvPr/>
        </p:nvPicPr>
        <p:blipFill>
          <a:blip r:embed="rId3" cstate="print"/>
          <a:stretch>
            <a:fillRect/>
          </a:stretch>
        </p:blipFill>
        <p:spPr>
          <a:xfrm>
            <a:off x="769619" y="1384300"/>
            <a:ext cx="10576560" cy="238506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2">
            <a:extLst>
              <a:ext uri="{FF2B5EF4-FFF2-40B4-BE49-F238E27FC236}">
                <a16:creationId xmlns:a16="http://schemas.microsoft.com/office/drawing/2014/main" id="{AF49D941-2C1A-8072-6A32-0F91AB67F432}"/>
              </a:ext>
            </a:extLst>
          </p:cNvPr>
          <p:cNvSpPr txBox="1"/>
          <p:nvPr/>
        </p:nvSpPr>
        <p:spPr>
          <a:xfrm>
            <a:off x="835977" y="3959288"/>
            <a:ext cx="10083800" cy="154559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Payloads</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9,000kg</a:t>
            </a:r>
            <a:r>
              <a:rPr sz="2200" spc="9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(about</a:t>
            </a:r>
            <a:r>
              <a:rPr sz="2200" spc="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weight</a:t>
            </a:r>
            <a:r>
              <a:rPr sz="2200" spc="6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85"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a</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school</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bus)</a:t>
            </a:r>
            <a:r>
              <a:rPr sz="2200" spc="75"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have</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excellent</a:t>
            </a:r>
            <a:r>
              <a:rPr sz="2200" spc="10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endParaRPr sz="2200" dirty="0">
              <a:latin typeface="Abadi" panose="020B0604020104020204" pitchFamily="34" charset="0"/>
              <a:cs typeface="Microsoft Sans Serif"/>
            </a:endParaRPr>
          </a:p>
          <a:p>
            <a:pPr marL="241300">
              <a:lnSpc>
                <a:spcPct val="100000"/>
              </a:lnSpc>
              <a:spcBef>
                <a:spcPts val="5"/>
              </a:spcBef>
            </a:pPr>
            <a:r>
              <a:rPr sz="2200" spc="-55" dirty="0">
                <a:solidFill>
                  <a:srgbClr val="292929"/>
                </a:solidFill>
                <a:latin typeface="Abadi" panose="020B0604020104020204" pitchFamily="34" charset="0"/>
                <a:cs typeface="Microsoft Sans Serif"/>
              </a:rPr>
              <a:t>rate;</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Payloads</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12,000kg</a:t>
            </a:r>
            <a:r>
              <a:rPr sz="2200" spc="9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seems</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possible</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only</a:t>
            </a:r>
            <a:r>
              <a:rPr sz="2200" spc="8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on</a:t>
            </a:r>
            <a:r>
              <a:rPr sz="2200" spc="75"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CCAFS</a:t>
            </a:r>
            <a:r>
              <a:rPr sz="2200" spc="80" dirty="0">
                <a:solidFill>
                  <a:srgbClr val="292929"/>
                </a:solidFill>
                <a:latin typeface="Abadi" panose="020B0604020104020204" pitchFamily="34" charset="0"/>
                <a:cs typeface="Microsoft Sans Serif"/>
              </a:rPr>
              <a:t> </a:t>
            </a:r>
            <a:r>
              <a:rPr sz="2200" spc="-240" dirty="0">
                <a:solidFill>
                  <a:srgbClr val="292929"/>
                </a:solidFill>
                <a:latin typeface="Abadi" panose="020B0604020104020204" pitchFamily="34" charset="0"/>
                <a:cs typeface="Microsoft Sans Serif"/>
              </a:rPr>
              <a:t>SLC</a:t>
            </a:r>
            <a:r>
              <a:rPr sz="2200" spc="9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40</a:t>
            </a:r>
            <a:r>
              <a:rPr sz="2200" spc="7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5" dirty="0">
                <a:solidFill>
                  <a:srgbClr val="292929"/>
                </a:solidFill>
                <a:latin typeface="Abadi" panose="020B0604020104020204" pitchFamily="34" charset="0"/>
                <a:cs typeface="Microsoft Sans Serif"/>
              </a:rPr>
              <a:t> </a:t>
            </a:r>
            <a:r>
              <a:rPr sz="2200" spc="-280" dirty="0">
                <a:solidFill>
                  <a:srgbClr val="292929"/>
                </a:solidFill>
                <a:latin typeface="Abadi" panose="020B0604020104020204" pitchFamily="34" charset="0"/>
                <a:cs typeface="Microsoft Sans Serif"/>
              </a:rPr>
              <a:t>KSC</a:t>
            </a:r>
            <a:r>
              <a:rPr sz="2200" spc="90" dirty="0">
                <a:solidFill>
                  <a:srgbClr val="292929"/>
                </a:solidFill>
                <a:latin typeface="Abadi" panose="020B0604020104020204" pitchFamily="34" charset="0"/>
                <a:cs typeface="Microsoft Sans Serif"/>
              </a:rPr>
              <a:t> </a:t>
            </a:r>
            <a:r>
              <a:rPr sz="2200" spc="-204" dirty="0">
                <a:solidFill>
                  <a:srgbClr val="292929"/>
                </a:solidFill>
                <a:latin typeface="Abadi" panose="020B0604020104020204" pitchFamily="34" charset="0"/>
                <a:cs typeface="Microsoft Sans Serif"/>
              </a:rPr>
              <a:t>LC</a:t>
            </a:r>
            <a:endParaRPr sz="2200" dirty="0">
              <a:latin typeface="Abadi" panose="020B0604020104020204" pitchFamily="34" charset="0"/>
              <a:cs typeface="Microsoft Sans Serif"/>
            </a:endParaRPr>
          </a:p>
          <a:p>
            <a:pPr marL="241300">
              <a:lnSpc>
                <a:spcPct val="100000"/>
              </a:lnSpc>
            </a:pPr>
            <a:r>
              <a:rPr sz="2200" spc="30" dirty="0">
                <a:solidFill>
                  <a:srgbClr val="292929"/>
                </a:solidFill>
                <a:latin typeface="Abadi" panose="020B0604020104020204" pitchFamily="34" charset="0"/>
                <a:cs typeface="Microsoft Sans Serif"/>
              </a:rPr>
              <a:t>39A</a:t>
            </a:r>
            <a:r>
              <a:rPr sz="2200" spc="5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5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sites.</a:t>
            </a:r>
            <a:endParaRPr sz="2200" dirty="0">
              <a:latin typeface="Abadi" panose="020B0604020104020204" pitchFamily="34" charset="0"/>
              <a:cs typeface="Microsoft Sans Serif"/>
            </a:endParaRPr>
          </a:p>
        </p:txBody>
      </p:sp>
      <p:pic>
        <p:nvPicPr>
          <p:cNvPr id="6" name="object 4">
            <a:extLst>
              <a:ext uri="{FF2B5EF4-FFF2-40B4-BE49-F238E27FC236}">
                <a16:creationId xmlns:a16="http://schemas.microsoft.com/office/drawing/2014/main" id="{C35204DD-A3F2-07FD-3D35-23A0ADA8CA9C}"/>
              </a:ext>
            </a:extLst>
          </p:cNvPr>
          <p:cNvPicPr/>
          <p:nvPr/>
        </p:nvPicPr>
        <p:blipFill>
          <a:blip r:embed="rId3" cstate="print"/>
          <a:stretch>
            <a:fillRect/>
          </a:stretch>
        </p:blipFill>
        <p:spPr>
          <a:xfrm>
            <a:off x="756919" y="1361439"/>
            <a:ext cx="10678160" cy="238251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2">
            <a:extLst>
              <a:ext uri="{FF2B5EF4-FFF2-40B4-BE49-F238E27FC236}">
                <a16:creationId xmlns:a16="http://schemas.microsoft.com/office/drawing/2014/main" id="{D46A8BFC-BC34-72B9-70AE-CEDC8DA24DA6}"/>
              </a:ext>
            </a:extLst>
          </p:cNvPr>
          <p:cNvSpPr txBox="1"/>
          <p:nvPr/>
        </p:nvSpPr>
        <p:spPr>
          <a:xfrm>
            <a:off x="848994" y="1884997"/>
            <a:ext cx="5565140" cy="359346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45"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biggest</a:t>
            </a:r>
            <a:r>
              <a:rPr sz="2200" spc="8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r>
              <a:rPr sz="2200" spc="7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rates</a:t>
            </a:r>
            <a:r>
              <a:rPr sz="2200" spc="6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happens</a:t>
            </a:r>
            <a:r>
              <a:rPr sz="2200" spc="6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5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orbits:</a:t>
            </a:r>
            <a:endParaRPr sz="2200" dirty="0">
              <a:latin typeface="Abadi" panose="020B0604020104020204" pitchFamily="34" charset="0"/>
              <a:cs typeface="Microsoft Sans Serif"/>
            </a:endParaRPr>
          </a:p>
          <a:p>
            <a:pPr marL="698500" lvl="1" indent="-228600">
              <a:lnSpc>
                <a:spcPct val="100000"/>
              </a:lnSpc>
              <a:spcBef>
                <a:spcPts val="1445"/>
              </a:spcBef>
              <a:buFont typeface="Arial MT"/>
              <a:buChar char="•"/>
              <a:tabLst>
                <a:tab pos="697865" algn="l"/>
                <a:tab pos="698500" algn="l"/>
              </a:tabLst>
            </a:pPr>
            <a:r>
              <a:rPr sz="1800" spc="-100" dirty="0">
                <a:solidFill>
                  <a:srgbClr val="292929"/>
                </a:solidFill>
                <a:latin typeface="Abadi" panose="020B0604020104020204" pitchFamily="34" charset="0"/>
                <a:cs typeface="Microsoft Sans Serif"/>
              </a:rPr>
              <a:t>E</a:t>
            </a:r>
            <a:r>
              <a:rPr lang="en-IN" sz="1800" spc="-100" dirty="0">
                <a:solidFill>
                  <a:srgbClr val="292929"/>
                </a:solidFill>
                <a:latin typeface="Abadi" panose="020B0604020104020204" pitchFamily="34" charset="0"/>
                <a:cs typeface="Microsoft Sans Serif"/>
              </a:rPr>
              <a:t> </a:t>
            </a:r>
            <a:r>
              <a:rPr sz="1800" spc="-100" dirty="0">
                <a:solidFill>
                  <a:srgbClr val="292929"/>
                </a:solidFill>
                <a:latin typeface="Abadi" panose="020B0604020104020204" pitchFamily="34" charset="0"/>
                <a:cs typeface="Microsoft Sans Serif"/>
              </a:rPr>
              <a:t>S</a:t>
            </a:r>
            <a:r>
              <a:rPr lang="en-IN" sz="1800" spc="-100" dirty="0">
                <a:solidFill>
                  <a:srgbClr val="292929"/>
                </a:solidFill>
                <a:latin typeface="Abadi" panose="020B0604020104020204" pitchFamily="34" charset="0"/>
                <a:cs typeface="Microsoft Sans Serif"/>
              </a:rPr>
              <a:t> </a:t>
            </a:r>
            <a:r>
              <a:rPr sz="1800" spc="-100" dirty="0">
                <a:solidFill>
                  <a:srgbClr val="292929"/>
                </a:solidFill>
                <a:latin typeface="Abadi" panose="020B0604020104020204" pitchFamily="34" charset="0"/>
                <a:cs typeface="Microsoft Sans Serif"/>
              </a:rPr>
              <a:t>-</a:t>
            </a:r>
            <a:r>
              <a:rPr lang="en-IN" sz="1800" spc="-100" dirty="0">
                <a:solidFill>
                  <a:srgbClr val="292929"/>
                </a:solidFill>
                <a:latin typeface="Abadi" panose="020B0604020104020204" pitchFamily="34" charset="0"/>
                <a:cs typeface="Microsoft Sans Serif"/>
              </a:rPr>
              <a:t> </a:t>
            </a:r>
            <a:r>
              <a:rPr sz="1800" spc="-100" dirty="0">
                <a:solidFill>
                  <a:srgbClr val="292929"/>
                </a:solidFill>
                <a:latin typeface="Abadi" panose="020B0604020104020204" pitchFamily="34" charset="0"/>
                <a:cs typeface="Microsoft Sans Serif"/>
              </a:rPr>
              <a:t>L1;</a:t>
            </a:r>
            <a:endParaRPr sz="18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800" spc="-190" dirty="0">
                <a:solidFill>
                  <a:srgbClr val="292929"/>
                </a:solidFill>
                <a:latin typeface="Abadi" panose="020B0604020104020204" pitchFamily="34" charset="0"/>
                <a:cs typeface="Microsoft Sans Serif"/>
              </a:rPr>
              <a:t>G</a:t>
            </a:r>
            <a:r>
              <a:rPr lang="en-IN" sz="1800" spc="-190" dirty="0">
                <a:solidFill>
                  <a:srgbClr val="292929"/>
                </a:solidFill>
                <a:latin typeface="Abadi" panose="020B0604020104020204" pitchFamily="34" charset="0"/>
                <a:cs typeface="Microsoft Sans Serif"/>
              </a:rPr>
              <a:t> </a:t>
            </a:r>
            <a:r>
              <a:rPr sz="1800" spc="-190" dirty="0">
                <a:solidFill>
                  <a:srgbClr val="292929"/>
                </a:solidFill>
                <a:latin typeface="Abadi" panose="020B0604020104020204" pitchFamily="34" charset="0"/>
                <a:cs typeface="Microsoft Sans Serif"/>
              </a:rPr>
              <a:t>E</a:t>
            </a:r>
            <a:r>
              <a:rPr lang="en-IN" spc="-190" dirty="0">
                <a:solidFill>
                  <a:srgbClr val="292929"/>
                </a:solidFill>
                <a:latin typeface="Abadi" panose="020B0604020104020204" pitchFamily="34" charset="0"/>
                <a:cs typeface="Microsoft Sans Serif"/>
              </a:rPr>
              <a:t> </a:t>
            </a:r>
            <a:r>
              <a:rPr sz="1800" spc="-190" dirty="0">
                <a:solidFill>
                  <a:srgbClr val="292929"/>
                </a:solidFill>
                <a:latin typeface="Abadi" panose="020B0604020104020204" pitchFamily="34" charset="0"/>
                <a:cs typeface="Microsoft Sans Serif"/>
              </a:rPr>
              <a:t>O</a:t>
            </a:r>
            <a:r>
              <a:rPr lang="en-IN" sz="1800" spc="-190" dirty="0">
                <a:solidFill>
                  <a:srgbClr val="292929"/>
                </a:solidFill>
                <a:latin typeface="Abadi" panose="020B0604020104020204" pitchFamily="34" charset="0"/>
                <a:cs typeface="Microsoft Sans Serif"/>
              </a:rPr>
              <a:t> </a:t>
            </a:r>
            <a:r>
              <a:rPr sz="1800" spc="-190" dirty="0">
                <a:solidFill>
                  <a:srgbClr val="292929"/>
                </a:solidFill>
                <a:latin typeface="Abadi" panose="020B0604020104020204" pitchFamily="34" charset="0"/>
                <a:cs typeface="Microsoft Sans Serif"/>
              </a:rPr>
              <a:t>;</a:t>
            </a:r>
            <a:endParaRPr sz="18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800" spc="-165" dirty="0">
                <a:solidFill>
                  <a:srgbClr val="292929"/>
                </a:solidFill>
                <a:latin typeface="Abadi" panose="020B0604020104020204" pitchFamily="34" charset="0"/>
                <a:cs typeface="Microsoft Sans Serif"/>
              </a:rPr>
              <a:t>H</a:t>
            </a:r>
            <a:r>
              <a:rPr lang="en-IN" sz="1800" spc="-165" dirty="0">
                <a:solidFill>
                  <a:srgbClr val="292929"/>
                </a:solidFill>
                <a:latin typeface="Abadi" panose="020B0604020104020204" pitchFamily="34" charset="0"/>
                <a:cs typeface="Microsoft Sans Serif"/>
              </a:rPr>
              <a:t> </a:t>
            </a:r>
            <a:r>
              <a:rPr sz="1800" spc="-165" dirty="0">
                <a:solidFill>
                  <a:srgbClr val="292929"/>
                </a:solidFill>
                <a:latin typeface="Abadi" panose="020B0604020104020204" pitchFamily="34" charset="0"/>
                <a:cs typeface="Microsoft Sans Serif"/>
              </a:rPr>
              <a:t>E</a:t>
            </a:r>
            <a:r>
              <a:rPr lang="en-IN" sz="1800" spc="-165" dirty="0">
                <a:solidFill>
                  <a:srgbClr val="292929"/>
                </a:solidFill>
                <a:latin typeface="Abadi" panose="020B0604020104020204" pitchFamily="34" charset="0"/>
                <a:cs typeface="Microsoft Sans Serif"/>
              </a:rPr>
              <a:t> </a:t>
            </a:r>
            <a:r>
              <a:rPr sz="1800" spc="-180" dirty="0">
                <a:solidFill>
                  <a:srgbClr val="292929"/>
                </a:solidFill>
                <a:latin typeface="Abadi" panose="020B0604020104020204" pitchFamily="34" charset="0"/>
                <a:cs typeface="Microsoft Sans Serif"/>
              </a:rPr>
              <a:t>O</a:t>
            </a:r>
            <a:r>
              <a:rPr lang="en-IN" sz="1800" spc="-180" dirty="0">
                <a:solidFill>
                  <a:srgbClr val="292929"/>
                </a:solidFill>
                <a:latin typeface="Abadi" panose="020B0604020104020204" pitchFamily="34" charset="0"/>
                <a:cs typeface="Microsoft Sans Serif"/>
              </a:rPr>
              <a:t> </a:t>
            </a:r>
            <a:r>
              <a:rPr sz="1800" spc="-90" dirty="0">
                <a:solidFill>
                  <a:srgbClr val="292929"/>
                </a:solidFill>
                <a:latin typeface="Abadi" panose="020B0604020104020204" pitchFamily="34" charset="0"/>
                <a:cs typeface="Microsoft Sans Serif"/>
              </a:rPr>
              <a:t>;</a:t>
            </a:r>
            <a:r>
              <a:rPr sz="1800" spc="45" dirty="0">
                <a:solidFill>
                  <a:srgbClr val="292929"/>
                </a:solidFill>
                <a:latin typeface="Abadi" panose="020B0604020104020204" pitchFamily="34" charset="0"/>
                <a:cs typeface="Microsoft Sans Serif"/>
              </a:rPr>
              <a:t> </a:t>
            </a:r>
            <a:r>
              <a:rPr sz="1800" spc="-60" dirty="0">
                <a:solidFill>
                  <a:srgbClr val="292929"/>
                </a:solidFill>
                <a:latin typeface="Abadi" panose="020B0604020104020204" pitchFamily="34" charset="0"/>
                <a:cs typeface="Microsoft Sans Serif"/>
              </a:rPr>
              <a:t>and</a:t>
            </a:r>
            <a:endParaRPr sz="1800" dirty="0">
              <a:latin typeface="Abadi" panose="020B0604020104020204" pitchFamily="34" charset="0"/>
              <a:cs typeface="Microsoft Sans Serif"/>
            </a:endParaRPr>
          </a:p>
          <a:p>
            <a:pPr marL="698500" lvl="1" indent="-228600">
              <a:lnSpc>
                <a:spcPct val="100000"/>
              </a:lnSpc>
              <a:spcBef>
                <a:spcPts val="1405"/>
              </a:spcBef>
              <a:buFont typeface="Arial MT"/>
              <a:buChar char="•"/>
              <a:tabLst>
                <a:tab pos="697865" algn="l"/>
                <a:tab pos="698500" algn="l"/>
              </a:tabLst>
            </a:pPr>
            <a:r>
              <a:rPr sz="1800" spc="-185" dirty="0">
                <a:solidFill>
                  <a:srgbClr val="292929"/>
                </a:solidFill>
                <a:latin typeface="Abadi" panose="020B0604020104020204" pitchFamily="34" charset="0"/>
                <a:cs typeface="Microsoft Sans Serif"/>
              </a:rPr>
              <a:t>S</a:t>
            </a:r>
            <a:r>
              <a:rPr lang="en-IN" sz="1800" spc="-185" dirty="0">
                <a:solidFill>
                  <a:srgbClr val="292929"/>
                </a:solidFill>
                <a:latin typeface="Abadi" panose="020B0604020104020204" pitchFamily="34" charset="0"/>
                <a:cs typeface="Microsoft Sans Serif"/>
              </a:rPr>
              <a:t> </a:t>
            </a:r>
            <a:r>
              <a:rPr sz="1800" spc="-185" dirty="0">
                <a:solidFill>
                  <a:srgbClr val="292929"/>
                </a:solidFill>
                <a:latin typeface="Abadi" panose="020B0604020104020204" pitchFamily="34" charset="0"/>
                <a:cs typeface="Microsoft Sans Serif"/>
              </a:rPr>
              <a:t>S</a:t>
            </a:r>
            <a:r>
              <a:rPr lang="en-IN" sz="1800" spc="-185" dirty="0">
                <a:solidFill>
                  <a:srgbClr val="292929"/>
                </a:solidFill>
                <a:latin typeface="Abadi" panose="020B0604020104020204" pitchFamily="34" charset="0"/>
                <a:cs typeface="Microsoft Sans Serif"/>
              </a:rPr>
              <a:t> </a:t>
            </a:r>
            <a:r>
              <a:rPr sz="1800" spc="-185" dirty="0">
                <a:solidFill>
                  <a:srgbClr val="292929"/>
                </a:solidFill>
                <a:latin typeface="Abadi" panose="020B0604020104020204" pitchFamily="34" charset="0"/>
                <a:cs typeface="Microsoft Sans Serif"/>
              </a:rPr>
              <a:t>O.</a:t>
            </a:r>
            <a:endParaRPr sz="1800" dirty="0">
              <a:latin typeface="Abadi" panose="020B0604020104020204" pitchFamily="34" charset="0"/>
              <a:cs typeface="Microsoft Sans Serif"/>
            </a:endParaRPr>
          </a:p>
          <a:p>
            <a:pPr marL="241300" indent="-228600">
              <a:lnSpc>
                <a:spcPct val="100000"/>
              </a:lnSpc>
              <a:spcBef>
                <a:spcPts val="1360"/>
              </a:spcBef>
              <a:buFont typeface="Arial MT"/>
              <a:buChar char="•"/>
              <a:tabLst>
                <a:tab pos="240665" algn="l"/>
                <a:tab pos="241300" algn="l"/>
              </a:tabLst>
            </a:pPr>
            <a:r>
              <a:rPr sz="2200" spc="-45" dirty="0">
                <a:solidFill>
                  <a:srgbClr val="292929"/>
                </a:solidFill>
                <a:latin typeface="Abadi" panose="020B0604020104020204" pitchFamily="34" charset="0"/>
                <a:cs typeface="Microsoft Sans Serif"/>
              </a:rPr>
              <a:t>Followed</a:t>
            </a:r>
            <a:r>
              <a:rPr sz="2200" spc="5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by:</a:t>
            </a:r>
            <a:endParaRPr sz="2200" dirty="0">
              <a:latin typeface="Abadi" panose="020B0604020104020204" pitchFamily="34" charset="0"/>
              <a:cs typeface="Microsoft Sans Serif"/>
            </a:endParaRPr>
          </a:p>
          <a:p>
            <a:pPr marL="698500" lvl="1" indent="-228600">
              <a:lnSpc>
                <a:spcPct val="100000"/>
              </a:lnSpc>
              <a:spcBef>
                <a:spcPts val="1440"/>
              </a:spcBef>
              <a:buFont typeface="Arial MT"/>
              <a:buChar char="•"/>
              <a:tabLst>
                <a:tab pos="697865" algn="l"/>
                <a:tab pos="698500" algn="l"/>
              </a:tabLst>
            </a:pPr>
            <a:r>
              <a:rPr sz="1800" spc="-145" dirty="0">
                <a:solidFill>
                  <a:srgbClr val="292929"/>
                </a:solidFill>
                <a:latin typeface="Abadi" panose="020B0604020104020204" pitchFamily="34" charset="0"/>
                <a:cs typeface="Microsoft Sans Serif"/>
              </a:rPr>
              <a:t>V</a:t>
            </a:r>
            <a:r>
              <a:rPr lang="en-IN" sz="1800" spc="-145" dirty="0">
                <a:solidFill>
                  <a:srgbClr val="292929"/>
                </a:solidFill>
                <a:latin typeface="Abadi" panose="020B0604020104020204" pitchFamily="34" charset="0"/>
                <a:cs typeface="Microsoft Sans Serif"/>
              </a:rPr>
              <a:t> </a:t>
            </a:r>
            <a:r>
              <a:rPr sz="1800" spc="-145" dirty="0">
                <a:solidFill>
                  <a:srgbClr val="292929"/>
                </a:solidFill>
                <a:latin typeface="Abadi" panose="020B0604020104020204" pitchFamily="34" charset="0"/>
                <a:cs typeface="Microsoft Sans Serif"/>
              </a:rPr>
              <a:t>L</a:t>
            </a:r>
            <a:r>
              <a:rPr lang="en-IN" sz="1800" spc="-145" dirty="0">
                <a:solidFill>
                  <a:srgbClr val="292929"/>
                </a:solidFill>
                <a:latin typeface="Abadi" panose="020B0604020104020204" pitchFamily="34" charset="0"/>
                <a:cs typeface="Microsoft Sans Serif"/>
              </a:rPr>
              <a:t> </a:t>
            </a:r>
            <a:r>
              <a:rPr sz="1800" spc="-145" dirty="0">
                <a:solidFill>
                  <a:srgbClr val="292929"/>
                </a:solidFill>
                <a:latin typeface="Abadi" panose="020B0604020104020204" pitchFamily="34" charset="0"/>
                <a:cs typeface="Microsoft Sans Serif"/>
              </a:rPr>
              <a:t>E</a:t>
            </a:r>
            <a:r>
              <a:rPr lang="en-IN" sz="1800" spc="-145" dirty="0">
                <a:solidFill>
                  <a:srgbClr val="292929"/>
                </a:solidFill>
                <a:latin typeface="Abadi" panose="020B0604020104020204" pitchFamily="34" charset="0"/>
                <a:cs typeface="Microsoft Sans Serif"/>
              </a:rPr>
              <a:t> </a:t>
            </a:r>
            <a:r>
              <a:rPr sz="1800" spc="-145" dirty="0">
                <a:solidFill>
                  <a:srgbClr val="292929"/>
                </a:solidFill>
                <a:latin typeface="Abadi" panose="020B0604020104020204" pitchFamily="34" charset="0"/>
                <a:cs typeface="Microsoft Sans Serif"/>
              </a:rPr>
              <a:t>O</a:t>
            </a:r>
            <a:r>
              <a:rPr sz="1800" spc="40"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(above</a:t>
            </a:r>
            <a:r>
              <a:rPr sz="1800" spc="40"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80%);</a:t>
            </a:r>
            <a:r>
              <a:rPr sz="1800" spc="50" dirty="0">
                <a:solidFill>
                  <a:srgbClr val="292929"/>
                </a:solidFill>
                <a:latin typeface="Abadi" panose="020B0604020104020204" pitchFamily="34" charset="0"/>
                <a:cs typeface="Microsoft Sans Serif"/>
              </a:rPr>
              <a:t> </a:t>
            </a:r>
            <a:r>
              <a:rPr sz="1800" spc="-55" dirty="0">
                <a:solidFill>
                  <a:srgbClr val="292929"/>
                </a:solidFill>
                <a:latin typeface="Abadi" panose="020B0604020104020204" pitchFamily="34" charset="0"/>
                <a:cs typeface="Microsoft Sans Serif"/>
              </a:rPr>
              <a:t>and</a:t>
            </a:r>
            <a:endParaRPr sz="1800" dirty="0">
              <a:latin typeface="Abadi" panose="020B0604020104020204" pitchFamily="34" charset="0"/>
              <a:cs typeface="Microsoft Sans Serif"/>
            </a:endParaRPr>
          </a:p>
          <a:p>
            <a:pPr marL="698500" lvl="1" indent="-228600">
              <a:lnSpc>
                <a:spcPct val="100000"/>
              </a:lnSpc>
              <a:spcBef>
                <a:spcPts val="1400"/>
              </a:spcBef>
              <a:buFont typeface="Arial MT"/>
              <a:buChar char="•"/>
              <a:tabLst>
                <a:tab pos="697865" algn="l"/>
                <a:tab pos="698500" algn="l"/>
              </a:tabLst>
            </a:pPr>
            <a:r>
              <a:rPr sz="1800" spc="-125" dirty="0">
                <a:solidFill>
                  <a:srgbClr val="292929"/>
                </a:solidFill>
                <a:latin typeface="Abadi" panose="020B0604020104020204" pitchFamily="34" charset="0"/>
                <a:cs typeface="Microsoft Sans Serif"/>
              </a:rPr>
              <a:t>L</a:t>
            </a:r>
            <a:r>
              <a:rPr lang="en-IN" sz="1800" spc="-125" dirty="0">
                <a:solidFill>
                  <a:srgbClr val="292929"/>
                </a:solidFill>
                <a:latin typeface="Abadi" panose="020B0604020104020204" pitchFamily="34" charset="0"/>
                <a:cs typeface="Microsoft Sans Serif"/>
              </a:rPr>
              <a:t> </a:t>
            </a:r>
            <a:r>
              <a:rPr sz="1800" spc="-125" dirty="0">
                <a:solidFill>
                  <a:srgbClr val="292929"/>
                </a:solidFill>
                <a:latin typeface="Abadi" panose="020B0604020104020204" pitchFamily="34" charset="0"/>
                <a:cs typeface="Microsoft Sans Serif"/>
              </a:rPr>
              <a:t>F</a:t>
            </a:r>
            <a:r>
              <a:rPr lang="en-IN" sz="1800" spc="-125" dirty="0">
                <a:solidFill>
                  <a:srgbClr val="292929"/>
                </a:solidFill>
                <a:latin typeface="Abadi" panose="020B0604020104020204" pitchFamily="34" charset="0"/>
                <a:cs typeface="Microsoft Sans Serif"/>
              </a:rPr>
              <a:t> </a:t>
            </a:r>
            <a:r>
              <a:rPr sz="1800" spc="-125" dirty="0">
                <a:solidFill>
                  <a:srgbClr val="292929"/>
                </a:solidFill>
                <a:latin typeface="Abadi" panose="020B0604020104020204" pitchFamily="34" charset="0"/>
                <a:cs typeface="Microsoft Sans Serif"/>
              </a:rPr>
              <a:t>O</a:t>
            </a:r>
            <a:r>
              <a:rPr sz="1800" spc="25" dirty="0">
                <a:solidFill>
                  <a:srgbClr val="292929"/>
                </a:solidFill>
                <a:latin typeface="Abadi" panose="020B0604020104020204" pitchFamily="34" charset="0"/>
                <a:cs typeface="Microsoft Sans Serif"/>
              </a:rPr>
              <a:t> </a:t>
            </a:r>
            <a:r>
              <a:rPr sz="1800" spc="-70" dirty="0">
                <a:solidFill>
                  <a:srgbClr val="292929"/>
                </a:solidFill>
                <a:latin typeface="Abadi" panose="020B0604020104020204" pitchFamily="34" charset="0"/>
                <a:cs typeface="Microsoft Sans Serif"/>
              </a:rPr>
              <a:t>(above</a:t>
            </a:r>
            <a:r>
              <a:rPr sz="1800" spc="35" dirty="0">
                <a:solidFill>
                  <a:srgbClr val="292929"/>
                </a:solidFill>
                <a:latin typeface="Abadi" panose="020B0604020104020204" pitchFamily="34" charset="0"/>
                <a:cs typeface="Microsoft Sans Serif"/>
              </a:rPr>
              <a:t> </a:t>
            </a:r>
            <a:r>
              <a:rPr sz="1800" spc="-5" dirty="0">
                <a:solidFill>
                  <a:srgbClr val="292929"/>
                </a:solidFill>
                <a:latin typeface="Abadi" panose="020B0604020104020204" pitchFamily="34" charset="0"/>
                <a:cs typeface="Microsoft Sans Serif"/>
              </a:rPr>
              <a:t>70%).</a:t>
            </a:r>
            <a:endParaRPr sz="1800" dirty="0">
              <a:latin typeface="Abadi" panose="020B0604020104020204" pitchFamily="34" charset="0"/>
              <a:cs typeface="Microsoft Sans Serif"/>
            </a:endParaRPr>
          </a:p>
        </p:txBody>
      </p:sp>
      <p:pic>
        <p:nvPicPr>
          <p:cNvPr id="6" name="object 4">
            <a:extLst>
              <a:ext uri="{FF2B5EF4-FFF2-40B4-BE49-F238E27FC236}">
                <a16:creationId xmlns:a16="http://schemas.microsoft.com/office/drawing/2014/main" id="{A89D581F-4359-30D4-20F6-916420694367}"/>
              </a:ext>
            </a:extLst>
          </p:cNvPr>
          <p:cNvPicPr/>
          <p:nvPr/>
        </p:nvPicPr>
        <p:blipFill>
          <a:blip r:embed="rId3" cstate="print"/>
          <a:stretch>
            <a:fillRect/>
          </a:stretch>
        </p:blipFill>
        <p:spPr>
          <a:xfrm>
            <a:off x="7741919" y="1869439"/>
            <a:ext cx="3543300" cy="26670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2">
            <a:extLst>
              <a:ext uri="{FF2B5EF4-FFF2-40B4-BE49-F238E27FC236}">
                <a16:creationId xmlns:a16="http://schemas.microsoft.com/office/drawing/2014/main" id="{2B6585BF-3394-33D4-89A6-69C68E8D5D93}"/>
              </a:ext>
            </a:extLst>
          </p:cNvPr>
          <p:cNvSpPr txBox="1"/>
          <p:nvPr/>
        </p:nvSpPr>
        <p:spPr>
          <a:xfrm>
            <a:off x="848994" y="4087379"/>
            <a:ext cx="9236075" cy="1386840"/>
          </a:xfrm>
          <a:prstGeom prst="rect">
            <a:avLst/>
          </a:prstGeom>
        </p:spPr>
        <p:txBody>
          <a:bodyPr vert="horz" wrap="square" lIns="0" tIns="189865" rIns="0" bIns="0" rtlCol="0">
            <a:spAutoFit/>
          </a:bodyPr>
          <a:lstStyle/>
          <a:p>
            <a:pPr marL="241300" indent="-228600">
              <a:lnSpc>
                <a:spcPct val="100000"/>
              </a:lnSpc>
              <a:spcBef>
                <a:spcPts val="1495"/>
              </a:spcBef>
              <a:buFont typeface="Arial MT"/>
              <a:buChar char="•"/>
              <a:tabLst>
                <a:tab pos="240665" algn="l"/>
                <a:tab pos="241300" algn="l"/>
              </a:tabLst>
            </a:pPr>
            <a:r>
              <a:rPr sz="2200" spc="-45" dirty="0">
                <a:solidFill>
                  <a:srgbClr val="292929"/>
                </a:solidFill>
                <a:latin typeface="Abadi" panose="020B0604020104020204" pitchFamily="34" charset="0"/>
                <a:cs typeface="Microsoft Sans Serif"/>
              </a:rPr>
              <a:t>Apparently,</a:t>
            </a:r>
            <a:r>
              <a:rPr sz="2200" spc="7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improved</a:t>
            </a:r>
            <a:r>
              <a:rPr sz="2200" spc="5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8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time</a:t>
            </a:r>
            <a:r>
              <a:rPr sz="2200" spc="5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8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all</a:t>
            </a:r>
            <a:r>
              <a:rPr sz="2200" spc="6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orbits;</a:t>
            </a:r>
            <a:endParaRPr sz="220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180" dirty="0">
                <a:solidFill>
                  <a:srgbClr val="292929"/>
                </a:solidFill>
                <a:latin typeface="Abadi" panose="020B0604020104020204" pitchFamily="34" charset="0"/>
                <a:cs typeface="Microsoft Sans Serif"/>
              </a:rPr>
              <a:t>VLEO</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orbit</a:t>
            </a:r>
            <a:r>
              <a:rPr sz="2200" spc="8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seems</a:t>
            </a:r>
            <a:r>
              <a:rPr sz="2200" spc="75"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a</a:t>
            </a:r>
            <a:r>
              <a:rPr sz="2200" spc="6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new</a:t>
            </a:r>
            <a:r>
              <a:rPr sz="2200" spc="10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business</a:t>
            </a:r>
            <a:r>
              <a:rPr sz="2200" spc="7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opportunity,</a:t>
            </a:r>
            <a:r>
              <a:rPr sz="2200" spc="7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due</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recent</a:t>
            </a:r>
            <a:r>
              <a:rPr sz="2200" spc="9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increase</a:t>
            </a:r>
            <a:r>
              <a:rPr sz="2200" spc="8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9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its</a:t>
            </a:r>
            <a:endParaRPr sz="2200">
              <a:latin typeface="Abadi" panose="020B0604020104020204" pitchFamily="34" charset="0"/>
              <a:cs typeface="Microsoft Sans Serif"/>
            </a:endParaRPr>
          </a:p>
          <a:p>
            <a:pPr marL="241300">
              <a:lnSpc>
                <a:spcPct val="100000"/>
              </a:lnSpc>
            </a:pPr>
            <a:r>
              <a:rPr sz="2200" spc="-70" dirty="0">
                <a:solidFill>
                  <a:srgbClr val="292929"/>
                </a:solidFill>
                <a:latin typeface="Abadi" panose="020B0604020104020204" pitchFamily="34" charset="0"/>
                <a:cs typeface="Microsoft Sans Serif"/>
              </a:rPr>
              <a:t>frequency.</a:t>
            </a:r>
            <a:endParaRPr sz="2200">
              <a:latin typeface="Abadi" panose="020B0604020104020204" pitchFamily="34" charset="0"/>
              <a:cs typeface="Microsoft Sans Serif"/>
            </a:endParaRPr>
          </a:p>
        </p:txBody>
      </p:sp>
      <p:pic>
        <p:nvPicPr>
          <p:cNvPr id="6" name="object 4">
            <a:extLst>
              <a:ext uri="{FF2B5EF4-FFF2-40B4-BE49-F238E27FC236}">
                <a16:creationId xmlns:a16="http://schemas.microsoft.com/office/drawing/2014/main" id="{B583924A-0721-456F-A1B3-099E187442BE}"/>
              </a:ext>
            </a:extLst>
          </p:cNvPr>
          <p:cNvPicPr/>
          <p:nvPr/>
        </p:nvPicPr>
        <p:blipFill>
          <a:blip r:embed="rId3" cstate="print"/>
          <a:stretch>
            <a:fillRect/>
          </a:stretch>
        </p:blipFill>
        <p:spPr>
          <a:xfrm>
            <a:off x="769619" y="1597660"/>
            <a:ext cx="10688320" cy="237998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2">
            <a:extLst>
              <a:ext uri="{FF2B5EF4-FFF2-40B4-BE49-F238E27FC236}">
                <a16:creationId xmlns:a16="http://schemas.microsoft.com/office/drawing/2014/main" id="{DBBBD0E3-722B-B4A6-C6E4-AA4A38DA4BCE}"/>
              </a:ext>
            </a:extLst>
          </p:cNvPr>
          <p:cNvSpPr txBox="1"/>
          <p:nvPr/>
        </p:nvSpPr>
        <p:spPr>
          <a:xfrm>
            <a:off x="848994" y="3832856"/>
            <a:ext cx="9758680" cy="1566545"/>
          </a:xfrm>
          <a:prstGeom prst="rect">
            <a:avLst/>
          </a:prstGeom>
        </p:spPr>
        <p:txBody>
          <a:bodyPr vert="horz" wrap="square" lIns="0" tIns="191135" rIns="0" bIns="0" rtlCol="0">
            <a:spAutoFit/>
          </a:bodyPr>
          <a:lstStyle/>
          <a:p>
            <a:pPr marL="241300" indent="-228600">
              <a:lnSpc>
                <a:spcPct val="100000"/>
              </a:lnSpc>
              <a:spcBef>
                <a:spcPts val="1505"/>
              </a:spcBef>
              <a:buFont typeface="Arial MT"/>
              <a:buChar char="•"/>
              <a:tabLst>
                <a:tab pos="240665" algn="l"/>
                <a:tab pos="241300" algn="l"/>
              </a:tabLst>
            </a:pPr>
            <a:r>
              <a:rPr sz="2200" spc="-40" dirty="0">
                <a:solidFill>
                  <a:srgbClr val="292929"/>
                </a:solidFill>
                <a:latin typeface="Abadi" panose="020B0604020104020204" pitchFamily="34" charset="0"/>
                <a:cs typeface="Microsoft Sans Serif"/>
              </a:rPr>
              <a:t>Apparently,</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there</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is</a:t>
            </a:r>
            <a:r>
              <a:rPr sz="2200" spc="9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no</a:t>
            </a:r>
            <a:r>
              <a:rPr sz="2200" spc="8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relation</a:t>
            </a:r>
            <a:r>
              <a:rPr sz="2200" spc="5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between</a:t>
            </a:r>
            <a:r>
              <a:rPr sz="2200" spc="8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payload</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9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5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orbit</a:t>
            </a:r>
            <a:r>
              <a:rPr sz="2200" spc="65" dirty="0">
                <a:solidFill>
                  <a:srgbClr val="292929"/>
                </a:solidFill>
                <a:latin typeface="Abadi" panose="020B0604020104020204" pitchFamily="34" charset="0"/>
                <a:cs typeface="Microsoft Sans Serif"/>
              </a:rPr>
              <a:t> </a:t>
            </a:r>
            <a:r>
              <a:rPr sz="2200" spc="-215" dirty="0">
                <a:solidFill>
                  <a:srgbClr val="292929"/>
                </a:solidFill>
                <a:latin typeface="Abadi" panose="020B0604020104020204" pitchFamily="34" charset="0"/>
                <a:cs typeface="Microsoft Sans Serif"/>
              </a:rPr>
              <a:t>G</a:t>
            </a:r>
            <a:r>
              <a:rPr lang="en-IN" sz="2200" spc="-215" dirty="0">
                <a:solidFill>
                  <a:srgbClr val="292929"/>
                </a:solidFill>
                <a:latin typeface="Abadi" panose="020B0604020104020204" pitchFamily="34" charset="0"/>
                <a:cs typeface="Microsoft Sans Serif"/>
              </a:rPr>
              <a:t> </a:t>
            </a:r>
            <a:r>
              <a:rPr sz="2200" spc="-215" dirty="0">
                <a:solidFill>
                  <a:srgbClr val="292929"/>
                </a:solidFill>
                <a:latin typeface="Abadi" panose="020B0604020104020204" pitchFamily="34" charset="0"/>
                <a:cs typeface="Microsoft Sans Serif"/>
              </a:rPr>
              <a:t>T</a:t>
            </a:r>
            <a:r>
              <a:rPr lang="en-IN" sz="2200" spc="-215" dirty="0">
                <a:solidFill>
                  <a:srgbClr val="292929"/>
                </a:solidFill>
                <a:latin typeface="Abadi" panose="020B0604020104020204" pitchFamily="34" charset="0"/>
                <a:cs typeface="Microsoft Sans Serif"/>
              </a:rPr>
              <a:t> </a:t>
            </a:r>
            <a:r>
              <a:rPr sz="2200" spc="-215" dirty="0">
                <a:solidFill>
                  <a:srgbClr val="292929"/>
                </a:solidFill>
                <a:latin typeface="Abadi" panose="020B0604020104020204" pitchFamily="34" charset="0"/>
                <a:cs typeface="Microsoft Sans Serif"/>
              </a:rPr>
              <a:t>O</a:t>
            </a:r>
            <a:r>
              <a:rPr lang="en-IN" sz="2200" spc="-215" dirty="0">
                <a:solidFill>
                  <a:srgbClr val="292929"/>
                </a:solidFill>
                <a:latin typeface="Abadi" panose="020B0604020104020204" pitchFamily="34" charset="0"/>
                <a:cs typeface="Microsoft Sans Serif"/>
              </a:rPr>
              <a:t> </a:t>
            </a:r>
            <a:r>
              <a:rPr sz="2200" spc="-215" dirty="0">
                <a:solidFill>
                  <a:srgbClr val="292929"/>
                </a:solidFill>
                <a:latin typeface="Abadi" panose="020B0604020104020204" pitchFamily="34" charset="0"/>
                <a:cs typeface="Microsoft Sans Serif"/>
              </a:rPr>
              <a:t>;</a:t>
            </a:r>
            <a:endParaRPr sz="2200" dirty="0">
              <a:latin typeface="Abadi" panose="020B0604020104020204" pitchFamily="34" charset="0"/>
              <a:cs typeface="Microsoft Sans Serif"/>
            </a:endParaRPr>
          </a:p>
          <a:p>
            <a:pPr marL="241300" indent="-228600">
              <a:lnSpc>
                <a:spcPct val="100000"/>
              </a:lnSpc>
              <a:spcBef>
                <a:spcPts val="1405"/>
              </a:spcBef>
              <a:buFont typeface="Arial MT"/>
              <a:buChar char="•"/>
              <a:tabLst>
                <a:tab pos="240665" algn="l"/>
                <a:tab pos="241300" algn="l"/>
              </a:tabLst>
            </a:pPr>
            <a:r>
              <a:rPr sz="2200" spc="-245" dirty="0">
                <a:solidFill>
                  <a:srgbClr val="292929"/>
                </a:solidFill>
                <a:latin typeface="Abadi" panose="020B0604020104020204" pitchFamily="34" charset="0"/>
                <a:cs typeface="Microsoft Sans Serif"/>
              </a:rPr>
              <a:t>I</a:t>
            </a:r>
            <a:r>
              <a:rPr lang="en-IN" sz="2200" spc="-245" dirty="0">
                <a:solidFill>
                  <a:srgbClr val="292929"/>
                </a:solidFill>
                <a:latin typeface="Abadi" panose="020B0604020104020204" pitchFamily="34" charset="0"/>
                <a:cs typeface="Microsoft Sans Serif"/>
              </a:rPr>
              <a:t> </a:t>
            </a:r>
            <a:r>
              <a:rPr sz="2200" spc="-245" dirty="0">
                <a:solidFill>
                  <a:srgbClr val="292929"/>
                </a:solidFill>
                <a:latin typeface="Abadi" panose="020B0604020104020204" pitchFamily="34" charset="0"/>
                <a:cs typeface="Microsoft Sans Serif"/>
              </a:rPr>
              <a:t>S</a:t>
            </a:r>
            <a:r>
              <a:rPr lang="en-IN" sz="2200" spc="-245" dirty="0">
                <a:solidFill>
                  <a:srgbClr val="292929"/>
                </a:solidFill>
                <a:latin typeface="Abadi" panose="020B0604020104020204" pitchFamily="34" charset="0"/>
                <a:cs typeface="Microsoft Sans Serif"/>
              </a:rPr>
              <a:t> </a:t>
            </a:r>
            <a:r>
              <a:rPr sz="2200" spc="-245" dirty="0">
                <a:solidFill>
                  <a:srgbClr val="292929"/>
                </a:solidFill>
                <a:latin typeface="Abadi" panose="020B0604020104020204" pitchFamily="34" charset="0"/>
                <a:cs typeface="Microsoft Sans Serif"/>
              </a:rPr>
              <a:t>S</a:t>
            </a:r>
            <a:r>
              <a:rPr sz="2200" spc="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orbit</a:t>
            </a:r>
            <a:r>
              <a:rPr sz="2200" spc="90"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has</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widest</a:t>
            </a:r>
            <a:r>
              <a:rPr sz="2200" spc="8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range</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5"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a</a:t>
            </a:r>
            <a:r>
              <a:rPr sz="2200" spc="8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good</a:t>
            </a:r>
            <a:r>
              <a:rPr sz="2200" spc="5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8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5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success;</a:t>
            </a:r>
            <a:endParaRPr sz="2200" dirty="0">
              <a:latin typeface="Abadi" panose="020B0604020104020204" pitchFamily="34" charset="0"/>
              <a:cs typeface="Microsoft Sans Serif"/>
            </a:endParaRPr>
          </a:p>
          <a:p>
            <a:pPr marL="241300" indent="-228600">
              <a:lnSpc>
                <a:spcPct val="100000"/>
              </a:lnSpc>
              <a:spcBef>
                <a:spcPts val="1400"/>
              </a:spcBef>
              <a:buFont typeface="Arial MT"/>
              <a:buChar char="•"/>
              <a:tabLst>
                <a:tab pos="240665" algn="l"/>
                <a:tab pos="241300" algn="l"/>
              </a:tabLst>
            </a:pPr>
            <a:r>
              <a:rPr sz="2200" spc="-110" dirty="0">
                <a:solidFill>
                  <a:srgbClr val="292929"/>
                </a:solidFill>
                <a:latin typeface="Abadi" panose="020B0604020104020204" pitchFamily="34" charset="0"/>
                <a:cs typeface="Microsoft Sans Serif"/>
              </a:rPr>
              <a:t>There</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7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few</a:t>
            </a:r>
            <a:r>
              <a:rPr sz="2200" spc="8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orbits</a:t>
            </a:r>
            <a:r>
              <a:rPr sz="2200" spc="70" dirty="0">
                <a:solidFill>
                  <a:srgbClr val="292929"/>
                </a:solidFill>
                <a:latin typeface="Abadi" panose="020B0604020104020204" pitchFamily="34" charset="0"/>
                <a:cs typeface="Microsoft Sans Serif"/>
              </a:rPr>
              <a:t> </a:t>
            </a:r>
            <a:r>
              <a:rPr sz="2200" spc="-245" dirty="0">
                <a:solidFill>
                  <a:srgbClr val="292929"/>
                </a:solidFill>
                <a:latin typeface="Abadi" panose="020B0604020104020204" pitchFamily="34" charset="0"/>
                <a:cs typeface="Microsoft Sans Serif"/>
              </a:rPr>
              <a:t>S</a:t>
            </a:r>
            <a:r>
              <a:rPr lang="en-IN" sz="2200" spc="-245" dirty="0">
                <a:solidFill>
                  <a:srgbClr val="292929"/>
                </a:solidFill>
                <a:latin typeface="Abadi" panose="020B0604020104020204" pitchFamily="34" charset="0"/>
                <a:cs typeface="Microsoft Sans Serif"/>
              </a:rPr>
              <a:t> </a:t>
            </a:r>
            <a:r>
              <a:rPr sz="2200" spc="-245" dirty="0">
                <a:solidFill>
                  <a:srgbClr val="292929"/>
                </a:solidFill>
                <a:latin typeface="Abadi" panose="020B0604020104020204" pitchFamily="34" charset="0"/>
                <a:cs typeface="Microsoft Sans Serif"/>
              </a:rPr>
              <a:t>O</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70" dirty="0">
                <a:solidFill>
                  <a:srgbClr val="292929"/>
                </a:solidFill>
                <a:latin typeface="Abadi" panose="020B0604020104020204" pitchFamily="34" charset="0"/>
                <a:cs typeface="Microsoft Sans Serif"/>
              </a:rPr>
              <a:t> </a:t>
            </a:r>
            <a:r>
              <a:rPr sz="2200" spc="-229" dirty="0">
                <a:solidFill>
                  <a:srgbClr val="292929"/>
                </a:solidFill>
                <a:latin typeface="Abadi" panose="020B0604020104020204" pitchFamily="34" charset="0"/>
                <a:cs typeface="Microsoft Sans Serif"/>
              </a:rPr>
              <a:t>G</a:t>
            </a:r>
            <a:r>
              <a:rPr lang="en-IN" sz="2200" spc="-229" dirty="0">
                <a:solidFill>
                  <a:srgbClr val="292929"/>
                </a:solidFill>
                <a:latin typeface="Abadi" panose="020B0604020104020204" pitchFamily="34" charset="0"/>
                <a:cs typeface="Microsoft Sans Serif"/>
              </a:rPr>
              <a:t> </a:t>
            </a:r>
            <a:r>
              <a:rPr sz="2200" spc="-229" dirty="0">
                <a:solidFill>
                  <a:srgbClr val="292929"/>
                </a:solidFill>
                <a:latin typeface="Abadi" panose="020B0604020104020204" pitchFamily="34" charset="0"/>
                <a:cs typeface="Microsoft Sans Serif"/>
              </a:rPr>
              <a:t>E</a:t>
            </a:r>
            <a:r>
              <a:rPr lang="en-IN" sz="2200" spc="-229" dirty="0">
                <a:solidFill>
                  <a:srgbClr val="292929"/>
                </a:solidFill>
                <a:latin typeface="Abadi" panose="020B0604020104020204" pitchFamily="34" charset="0"/>
                <a:cs typeface="Microsoft Sans Serif"/>
              </a:rPr>
              <a:t> </a:t>
            </a:r>
            <a:r>
              <a:rPr sz="2200" spc="-229" dirty="0">
                <a:solidFill>
                  <a:srgbClr val="292929"/>
                </a:solidFill>
                <a:latin typeface="Abadi" panose="020B0604020104020204" pitchFamily="34" charset="0"/>
                <a:cs typeface="Microsoft Sans Serif"/>
              </a:rPr>
              <a:t>O.</a:t>
            </a:r>
            <a:endParaRPr sz="2200" dirty="0">
              <a:latin typeface="Abadi" panose="020B0604020104020204" pitchFamily="34" charset="0"/>
              <a:cs typeface="Microsoft Sans Serif"/>
            </a:endParaRPr>
          </a:p>
        </p:txBody>
      </p:sp>
      <p:pic>
        <p:nvPicPr>
          <p:cNvPr id="6" name="object 4">
            <a:extLst>
              <a:ext uri="{FF2B5EF4-FFF2-40B4-BE49-F238E27FC236}">
                <a16:creationId xmlns:a16="http://schemas.microsoft.com/office/drawing/2014/main" id="{C6E18765-AE08-598B-84A4-E867421CF380}"/>
              </a:ext>
            </a:extLst>
          </p:cNvPr>
          <p:cNvPicPr/>
          <p:nvPr/>
        </p:nvPicPr>
        <p:blipFill>
          <a:blip r:embed="rId3" cstate="print"/>
          <a:stretch>
            <a:fillRect/>
          </a:stretch>
        </p:blipFill>
        <p:spPr>
          <a:xfrm>
            <a:off x="769619" y="1442719"/>
            <a:ext cx="10688320" cy="238251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2">
            <a:extLst>
              <a:ext uri="{FF2B5EF4-FFF2-40B4-BE49-F238E27FC236}">
                <a16:creationId xmlns:a16="http://schemas.microsoft.com/office/drawing/2014/main" id="{B79A6C79-0577-851D-AADF-4A2A22FE3AFA}"/>
              </a:ext>
            </a:extLst>
          </p:cNvPr>
          <p:cNvSpPr txBox="1"/>
          <p:nvPr/>
        </p:nvSpPr>
        <p:spPr>
          <a:xfrm>
            <a:off x="848993" y="2085975"/>
            <a:ext cx="9762299" cy="1208023"/>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55" dirty="0">
                <a:solidFill>
                  <a:srgbClr val="292929"/>
                </a:solidFill>
                <a:latin typeface="Abadi" panose="020B0604020104020204" pitchFamily="34" charset="0"/>
                <a:cs typeface="Microsoft Sans Serif"/>
              </a:rPr>
              <a:t>Success</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rate</a:t>
            </a:r>
            <a:r>
              <a:rPr sz="2200" spc="8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started</a:t>
            </a:r>
            <a:r>
              <a:rPr sz="2200" spc="6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increasing</a:t>
            </a:r>
            <a:r>
              <a:rPr sz="2200" spc="9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7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20</a:t>
            </a:r>
            <a:r>
              <a:rPr lang="en-IN" sz="2200" spc="95" dirty="0">
                <a:solidFill>
                  <a:srgbClr val="292929"/>
                </a:solidFill>
                <a:latin typeface="Abadi" panose="020B0604020104020204" pitchFamily="34" charset="0"/>
                <a:cs typeface="Microsoft Sans Serif"/>
              </a:rPr>
              <a:t>1</a:t>
            </a:r>
            <a:r>
              <a:rPr sz="2200" spc="95" dirty="0">
                <a:solidFill>
                  <a:srgbClr val="292929"/>
                </a:solidFill>
                <a:latin typeface="Abadi" panose="020B0604020104020204" pitchFamily="34" charset="0"/>
                <a:cs typeface="Microsoft Sans Serif"/>
              </a:rPr>
              <a:t>3</a:t>
            </a:r>
            <a:r>
              <a:rPr sz="2200" spc="8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lang="en-IN" sz="2200" dirty="0">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kept</a:t>
            </a:r>
            <a:r>
              <a:rPr sz="2200" spc="4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until</a:t>
            </a:r>
            <a:r>
              <a:rPr sz="2200" spc="7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2020;</a:t>
            </a:r>
            <a:endParaRPr sz="2200" dirty="0">
              <a:latin typeface="Abadi" panose="020B0604020104020204" pitchFamily="34" charset="0"/>
              <a:cs typeface="Microsoft Sans Serif"/>
            </a:endParaRPr>
          </a:p>
          <a:p>
            <a:pPr marL="241300" marR="449580" indent="-228600">
              <a:lnSpc>
                <a:spcPct val="100000"/>
              </a:lnSpc>
              <a:spcBef>
                <a:spcPts val="1400"/>
              </a:spcBef>
              <a:buFont typeface="Arial MT"/>
              <a:buChar char="•"/>
              <a:tabLst>
                <a:tab pos="240665" algn="l"/>
                <a:tab pos="241300" algn="l"/>
              </a:tabLst>
            </a:pPr>
            <a:r>
              <a:rPr sz="2200" spc="-10" dirty="0">
                <a:solidFill>
                  <a:srgbClr val="292929"/>
                </a:solidFill>
                <a:latin typeface="Abadi" panose="020B0604020104020204" pitchFamily="34" charset="0"/>
                <a:cs typeface="Microsoft Sans Serif"/>
              </a:rPr>
              <a:t>It</a:t>
            </a:r>
            <a:r>
              <a:rPr sz="2200" spc="75"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seems</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6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first</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three</a:t>
            </a:r>
            <a:r>
              <a:rPr sz="2200" spc="75" dirty="0">
                <a:solidFill>
                  <a:srgbClr val="292929"/>
                </a:solidFill>
                <a:latin typeface="Abadi" panose="020B0604020104020204" pitchFamily="34" charset="0"/>
                <a:cs typeface="Microsoft Sans Serif"/>
              </a:rPr>
              <a:t> </a:t>
            </a:r>
            <a:r>
              <a:rPr sz="2200" spc="-100" dirty="0">
                <a:solidFill>
                  <a:srgbClr val="292929"/>
                </a:solidFill>
                <a:latin typeface="Abadi" panose="020B0604020104020204" pitchFamily="34" charset="0"/>
                <a:cs typeface="Microsoft Sans Serif"/>
              </a:rPr>
              <a:t>years</a:t>
            </a:r>
            <a:r>
              <a:rPr sz="2200" spc="9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80" dirty="0">
                <a:solidFill>
                  <a:srgbClr val="292929"/>
                </a:solidFill>
                <a:latin typeface="Abadi" panose="020B0604020104020204" pitchFamily="34" charset="0"/>
                <a:cs typeface="Microsoft Sans Serif"/>
              </a:rPr>
              <a:t> </a:t>
            </a:r>
            <a:r>
              <a:rPr sz="2200" spc="-145" dirty="0">
                <a:solidFill>
                  <a:srgbClr val="292929"/>
                </a:solidFill>
                <a:latin typeface="Abadi" panose="020B0604020104020204" pitchFamily="34" charset="0"/>
                <a:cs typeface="Microsoft Sans Serif"/>
              </a:rPr>
              <a:t>a </a:t>
            </a:r>
            <a:r>
              <a:rPr sz="2200" spc="-57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period</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adjusts</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improvement</a:t>
            </a:r>
            <a:r>
              <a:rPr sz="2200" spc="6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 </a:t>
            </a:r>
            <a:r>
              <a:rPr sz="220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technology.</a:t>
            </a:r>
            <a:endParaRPr sz="2200" dirty="0">
              <a:latin typeface="Abadi" panose="020B0604020104020204" pitchFamily="34" charset="0"/>
              <a:cs typeface="Microsoft Sans Serif"/>
            </a:endParaRPr>
          </a:p>
        </p:txBody>
      </p:sp>
      <p:pic>
        <p:nvPicPr>
          <p:cNvPr id="6" name="object 4">
            <a:extLst>
              <a:ext uri="{FF2B5EF4-FFF2-40B4-BE49-F238E27FC236}">
                <a16:creationId xmlns:a16="http://schemas.microsoft.com/office/drawing/2014/main" id="{047208B6-5D4B-7917-0B03-B18C84CCA6B0}"/>
              </a:ext>
            </a:extLst>
          </p:cNvPr>
          <p:cNvPicPr/>
          <p:nvPr/>
        </p:nvPicPr>
        <p:blipFill>
          <a:blip r:embed="rId3" cstate="print"/>
          <a:stretch>
            <a:fillRect/>
          </a:stretch>
        </p:blipFill>
        <p:spPr>
          <a:xfrm>
            <a:off x="2186842" y="3564003"/>
            <a:ext cx="3543300" cy="24942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2">
            <a:extLst>
              <a:ext uri="{FF2B5EF4-FFF2-40B4-BE49-F238E27FC236}">
                <a16:creationId xmlns:a16="http://schemas.microsoft.com/office/drawing/2014/main" id="{F59A3723-132C-78F3-310B-C9257B4C7514}"/>
              </a:ext>
            </a:extLst>
          </p:cNvPr>
          <p:cNvSpPr txBox="1"/>
          <p:nvPr/>
        </p:nvSpPr>
        <p:spPr>
          <a:xfrm>
            <a:off x="848994" y="1841880"/>
            <a:ext cx="570611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5" dirty="0">
                <a:solidFill>
                  <a:srgbClr val="292929"/>
                </a:solidFill>
                <a:latin typeface="Abadi" panose="020B0604020104020204" pitchFamily="34" charset="0"/>
                <a:cs typeface="Microsoft Sans Serif"/>
              </a:rPr>
              <a:t>According</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6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data,</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there</a:t>
            </a:r>
            <a:r>
              <a:rPr sz="2200" spc="7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7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four</a:t>
            </a:r>
            <a:r>
              <a:rPr sz="2200" spc="5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8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sites:</a:t>
            </a:r>
            <a:endParaRPr sz="220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02DDDE9C-E62D-CF4C-E5FF-B13C372F23B0}"/>
              </a:ext>
            </a:extLst>
          </p:cNvPr>
          <p:cNvSpPr txBox="1"/>
          <p:nvPr/>
        </p:nvSpPr>
        <p:spPr>
          <a:xfrm>
            <a:off x="848994" y="4920932"/>
            <a:ext cx="9072880"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35" dirty="0">
                <a:solidFill>
                  <a:srgbClr val="292929"/>
                </a:solidFill>
                <a:latin typeface="Abadi" panose="020B0604020104020204" pitchFamily="34" charset="0"/>
                <a:cs typeface="Microsoft Sans Serif"/>
              </a:rPr>
              <a:t>They</a:t>
            </a:r>
            <a:r>
              <a:rPr sz="2200" spc="8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8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obtained</a:t>
            </a:r>
            <a:r>
              <a:rPr sz="2200" spc="6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by</a:t>
            </a:r>
            <a:r>
              <a:rPr sz="2200" spc="9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selecting</a:t>
            </a:r>
            <a:r>
              <a:rPr sz="2200" spc="8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unique</a:t>
            </a:r>
            <a:r>
              <a:rPr sz="2200" spc="10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occurrences</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“launch_site”</a:t>
            </a:r>
            <a:r>
              <a:rPr sz="2200" spc="8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values</a:t>
            </a:r>
            <a:endParaRPr sz="2200">
              <a:latin typeface="Abadi" panose="020B0604020104020204" pitchFamily="34" charset="0"/>
              <a:cs typeface="Microsoft Sans Serif"/>
            </a:endParaRPr>
          </a:p>
          <a:p>
            <a:pPr marL="241300">
              <a:lnSpc>
                <a:spcPct val="100000"/>
              </a:lnSpc>
              <a:spcBef>
                <a:spcPts val="5"/>
              </a:spcBef>
            </a:pPr>
            <a:r>
              <a:rPr sz="2200" spc="-25" dirty="0">
                <a:solidFill>
                  <a:srgbClr val="292929"/>
                </a:solidFill>
                <a:latin typeface="Abadi" panose="020B0604020104020204" pitchFamily="34" charset="0"/>
                <a:cs typeface="Microsoft Sans Serif"/>
              </a:rPr>
              <a:t>from</a:t>
            </a:r>
            <a:r>
              <a:rPr sz="2200" spc="3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dataset.</a:t>
            </a:r>
            <a:endParaRPr sz="2200">
              <a:latin typeface="Abadi" panose="020B0604020104020204" pitchFamily="34" charset="0"/>
              <a:cs typeface="Microsoft Sans Serif"/>
            </a:endParaRPr>
          </a:p>
        </p:txBody>
      </p:sp>
      <p:graphicFrame>
        <p:nvGraphicFramePr>
          <p:cNvPr id="7" name="object 5">
            <a:extLst>
              <a:ext uri="{FF2B5EF4-FFF2-40B4-BE49-F238E27FC236}">
                <a16:creationId xmlns:a16="http://schemas.microsoft.com/office/drawing/2014/main" id="{07B8E407-A3DD-9C8A-C466-658FC50A6AFC}"/>
              </a:ext>
            </a:extLst>
          </p:cNvPr>
          <p:cNvGraphicFramePr>
            <a:graphicFrameLocks noGrp="1"/>
          </p:cNvGraphicFramePr>
          <p:nvPr/>
        </p:nvGraphicFramePr>
        <p:xfrm>
          <a:off x="1530603" y="2623185"/>
          <a:ext cx="1894205" cy="1854197"/>
        </p:xfrm>
        <a:graphic>
          <a:graphicData uri="http://schemas.openxmlformats.org/drawingml/2006/table">
            <a:tbl>
              <a:tblPr firstRow="1" bandRow="1">
                <a:tableStyleId>{2D5ABB26-0587-4C30-8999-92F81FD0307C}</a:tableStyleId>
              </a:tblPr>
              <a:tblGrid>
                <a:gridCol w="1894205">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10" dirty="0">
                          <a:solidFill>
                            <a:srgbClr val="FFFFFF"/>
                          </a:solidFill>
                          <a:latin typeface="Calibri"/>
                          <a:cs typeface="Calibri"/>
                        </a:rPr>
                        <a:t>Launch</a:t>
                      </a:r>
                      <a:r>
                        <a:rPr sz="1800" b="1" spc="-15" dirty="0">
                          <a:solidFill>
                            <a:srgbClr val="FFFFFF"/>
                          </a:solidFill>
                          <a:latin typeface="Calibri"/>
                          <a:cs typeface="Calibri"/>
                        </a:rPr>
                        <a:t> </a:t>
                      </a:r>
                      <a:r>
                        <a:rPr sz="1800" b="1" spc="-10" dirty="0">
                          <a:solidFill>
                            <a:srgbClr val="FFFFFF"/>
                          </a:solidFill>
                          <a:latin typeface="Calibri"/>
                          <a:cs typeface="Calibri"/>
                        </a:rPr>
                        <a:t>Site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10" dirty="0">
                          <a:latin typeface="Calibri"/>
                          <a:cs typeface="Calibri"/>
                        </a:rPr>
                        <a:t>CCAFS</a:t>
                      </a:r>
                      <a:r>
                        <a:rPr sz="1800" spc="-30" dirty="0">
                          <a:latin typeface="Calibri"/>
                          <a:cs typeface="Calibri"/>
                        </a:rPr>
                        <a:t> </a:t>
                      </a:r>
                      <a:r>
                        <a:rPr sz="1800" spc="-5" dirty="0">
                          <a:latin typeface="Calibri"/>
                          <a:cs typeface="Calibri"/>
                        </a:rPr>
                        <a:t>SLC-40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10" dirty="0">
                          <a:latin typeface="Calibri"/>
                          <a:cs typeface="Calibri"/>
                        </a:rPr>
                        <a:t>KSC</a:t>
                      </a:r>
                      <a:r>
                        <a:rPr sz="1800" spc="-35" dirty="0">
                          <a:latin typeface="Calibri"/>
                          <a:cs typeface="Calibri"/>
                        </a:rPr>
                        <a:t> </a:t>
                      </a:r>
                      <a:r>
                        <a:rPr sz="1800" dirty="0">
                          <a:latin typeface="Calibri"/>
                          <a:cs typeface="Calibri"/>
                        </a:rPr>
                        <a:t>LC-39A</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270"/>
                        </a:spcBef>
                      </a:pPr>
                      <a:r>
                        <a:rPr sz="1800" spc="-25" dirty="0">
                          <a:latin typeface="Calibri"/>
                          <a:cs typeface="Calibri"/>
                        </a:rPr>
                        <a:t>VAFB </a:t>
                      </a:r>
                      <a:r>
                        <a:rPr sz="1800" spc="-5" dirty="0">
                          <a:latin typeface="Calibri"/>
                          <a:cs typeface="Calibri"/>
                        </a:rPr>
                        <a:t>SLC-4E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2">
            <a:extLst>
              <a:ext uri="{FF2B5EF4-FFF2-40B4-BE49-F238E27FC236}">
                <a16:creationId xmlns:a16="http://schemas.microsoft.com/office/drawing/2014/main" id="{9CBE1A5F-7E11-D1A8-5086-2061DEF2A814}"/>
              </a:ext>
            </a:extLst>
          </p:cNvPr>
          <p:cNvSpPr txBox="1"/>
          <p:nvPr/>
        </p:nvSpPr>
        <p:spPr>
          <a:xfrm>
            <a:off x="848994" y="1735550"/>
            <a:ext cx="584644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05" dirty="0">
                <a:solidFill>
                  <a:srgbClr val="292929"/>
                </a:solidFill>
                <a:latin typeface="Abadi" panose="020B0604020104020204" pitchFamily="34" charset="0"/>
                <a:cs typeface="Microsoft Sans Serif"/>
              </a:rPr>
              <a:t>5</a:t>
            </a:r>
            <a:r>
              <a:rPr sz="2200" spc="6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records</a:t>
            </a:r>
            <a:r>
              <a:rPr sz="2200" spc="8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where</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6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sites</a:t>
            </a:r>
            <a:r>
              <a:rPr sz="2200" spc="8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begin</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with</a:t>
            </a:r>
            <a:r>
              <a:rPr sz="2200" spc="70"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`CCA`:</a:t>
            </a:r>
            <a:endParaRPr sz="2200" dirty="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FC922952-DF14-CBC8-B545-7EAD24058BDA}"/>
              </a:ext>
            </a:extLst>
          </p:cNvPr>
          <p:cNvSpPr txBox="1"/>
          <p:nvPr/>
        </p:nvSpPr>
        <p:spPr>
          <a:xfrm>
            <a:off x="848994" y="5434647"/>
            <a:ext cx="7169784"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Here</a:t>
            </a:r>
            <a:r>
              <a:rPr sz="2200" spc="7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we</a:t>
            </a:r>
            <a:r>
              <a:rPr sz="2200" spc="75"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can</a:t>
            </a:r>
            <a:r>
              <a:rPr sz="2200" spc="60" dirty="0">
                <a:solidFill>
                  <a:srgbClr val="292929"/>
                </a:solidFill>
                <a:latin typeface="Abadi" panose="020B0604020104020204" pitchFamily="34" charset="0"/>
                <a:cs typeface="Microsoft Sans Serif"/>
              </a:rPr>
              <a:t> </a:t>
            </a:r>
            <a:r>
              <a:rPr sz="2200" spc="-130" dirty="0">
                <a:solidFill>
                  <a:srgbClr val="292929"/>
                </a:solidFill>
                <a:latin typeface="Abadi" panose="020B0604020104020204" pitchFamily="34" charset="0"/>
                <a:cs typeface="Microsoft Sans Serif"/>
              </a:rPr>
              <a:t>see</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five</a:t>
            </a:r>
            <a:r>
              <a:rPr sz="2200" spc="55"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samples</a:t>
            </a:r>
            <a:r>
              <a:rPr sz="2200" spc="6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80" dirty="0">
                <a:solidFill>
                  <a:srgbClr val="292929"/>
                </a:solidFill>
                <a:latin typeface="Abadi" panose="020B0604020104020204" pitchFamily="34" charset="0"/>
                <a:cs typeface="Microsoft Sans Serif"/>
              </a:rPr>
              <a:t> </a:t>
            </a:r>
            <a:r>
              <a:rPr sz="2200" spc="-140" dirty="0">
                <a:solidFill>
                  <a:srgbClr val="292929"/>
                </a:solidFill>
                <a:latin typeface="Abadi" panose="020B0604020104020204" pitchFamily="34" charset="0"/>
                <a:cs typeface="Microsoft Sans Serif"/>
              </a:rPr>
              <a:t>Cape</a:t>
            </a:r>
            <a:r>
              <a:rPr sz="2200" spc="80" dirty="0">
                <a:solidFill>
                  <a:srgbClr val="292929"/>
                </a:solidFill>
                <a:latin typeface="Abadi" panose="020B0604020104020204" pitchFamily="34" charset="0"/>
                <a:cs typeface="Microsoft Sans Serif"/>
              </a:rPr>
              <a:t> </a:t>
            </a:r>
            <a:r>
              <a:rPr sz="2200" spc="-110" dirty="0">
                <a:solidFill>
                  <a:srgbClr val="292929"/>
                </a:solidFill>
                <a:latin typeface="Abadi" panose="020B0604020104020204" pitchFamily="34" charset="0"/>
                <a:cs typeface="Microsoft Sans Serif"/>
              </a:rPr>
              <a:t>Canaveral</a:t>
            </a:r>
            <a:r>
              <a:rPr sz="2200" spc="7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launches.</a:t>
            </a:r>
            <a:endParaRPr sz="2200" dirty="0">
              <a:latin typeface="Abadi" panose="020B0604020104020204" pitchFamily="34" charset="0"/>
              <a:cs typeface="Microsoft Sans Serif"/>
            </a:endParaRPr>
          </a:p>
        </p:txBody>
      </p:sp>
      <p:graphicFrame>
        <p:nvGraphicFramePr>
          <p:cNvPr id="7" name="object 5">
            <a:extLst>
              <a:ext uri="{FF2B5EF4-FFF2-40B4-BE49-F238E27FC236}">
                <a16:creationId xmlns:a16="http://schemas.microsoft.com/office/drawing/2014/main" id="{6B09AD52-9902-BD10-FC2E-2C175AF0E02A}"/>
              </a:ext>
            </a:extLst>
          </p:cNvPr>
          <p:cNvGraphicFramePr>
            <a:graphicFrameLocks noGrp="1"/>
          </p:cNvGraphicFramePr>
          <p:nvPr>
            <p:extLst>
              <p:ext uri="{D42A27DB-BD31-4B8C-83A1-F6EECF244321}">
                <p14:modId xmlns:p14="http://schemas.microsoft.com/office/powerpoint/2010/main" val="2286774918"/>
              </p:ext>
            </p:extLst>
          </p:nvPr>
        </p:nvGraphicFramePr>
        <p:xfrm>
          <a:off x="763663" y="2254301"/>
          <a:ext cx="10627356" cy="2997198"/>
        </p:xfrm>
        <a:graphic>
          <a:graphicData uri="http://schemas.openxmlformats.org/drawingml/2006/table">
            <a:tbl>
              <a:tblPr firstRow="1" bandRow="1">
                <a:tableStyleId>{2D5ABB26-0587-4C30-8999-92F81FD0307C}</a:tableStyleId>
              </a:tblPr>
              <a:tblGrid>
                <a:gridCol w="1062990">
                  <a:extLst>
                    <a:ext uri="{9D8B030D-6E8A-4147-A177-3AD203B41FA5}">
                      <a16:colId xmlns:a16="http://schemas.microsoft.com/office/drawing/2014/main" val="20000"/>
                    </a:ext>
                  </a:extLst>
                </a:gridCol>
                <a:gridCol w="1062990">
                  <a:extLst>
                    <a:ext uri="{9D8B030D-6E8A-4147-A177-3AD203B41FA5}">
                      <a16:colId xmlns:a16="http://schemas.microsoft.com/office/drawing/2014/main" val="20001"/>
                    </a:ext>
                  </a:extLst>
                </a:gridCol>
                <a:gridCol w="1062990">
                  <a:extLst>
                    <a:ext uri="{9D8B030D-6E8A-4147-A177-3AD203B41FA5}">
                      <a16:colId xmlns:a16="http://schemas.microsoft.com/office/drawing/2014/main" val="20002"/>
                    </a:ext>
                  </a:extLst>
                </a:gridCol>
                <a:gridCol w="1062989">
                  <a:extLst>
                    <a:ext uri="{9D8B030D-6E8A-4147-A177-3AD203B41FA5}">
                      <a16:colId xmlns:a16="http://schemas.microsoft.com/office/drawing/2014/main" val="20003"/>
                    </a:ext>
                  </a:extLst>
                </a:gridCol>
                <a:gridCol w="1388744">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894715">
                  <a:extLst>
                    <a:ext uri="{9D8B030D-6E8A-4147-A177-3AD203B41FA5}">
                      <a16:colId xmlns:a16="http://schemas.microsoft.com/office/drawing/2014/main" val="20006"/>
                    </a:ext>
                  </a:extLst>
                </a:gridCol>
                <a:gridCol w="1062354">
                  <a:extLst>
                    <a:ext uri="{9D8B030D-6E8A-4147-A177-3AD203B41FA5}">
                      <a16:colId xmlns:a16="http://schemas.microsoft.com/office/drawing/2014/main" val="20007"/>
                    </a:ext>
                  </a:extLst>
                </a:gridCol>
                <a:gridCol w="902334">
                  <a:extLst>
                    <a:ext uri="{9D8B030D-6E8A-4147-A177-3AD203B41FA5}">
                      <a16:colId xmlns:a16="http://schemas.microsoft.com/office/drawing/2014/main" val="20008"/>
                    </a:ext>
                  </a:extLst>
                </a:gridCol>
                <a:gridCol w="1222375">
                  <a:extLst>
                    <a:ext uri="{9D8B030D-6E8A-4147-A177-3AD203B41FA5}">
                      <a16:colId xmlns:a16="http://schemas.microsoft.com/office/drawing/2014/main" val="20009"/>
                    </a:ext>
                  </a:extLst>
                </a:gridCol>
              </a:tblGrid>
              <a:tr h="518159">
                <a:tc>
                  <a:txBody>
                    <a:bodyPr/>
                    <a:lstStyle/>
                    <a:p>
                      <a:pPr marL="91440">
                        <a:lnSpc>
                          <a:spcPct val="100000"/>
                        </a:lnSpc>
                        <a:spcBef>
                          <a:spcPts val="1125"/>
                        </a:spcBef>
                      </a:pPr>
                      <a:r>
                        <a:rPr sz="1400" b="1" spc="-15" dirty="0">
                          <a:solidFill>
                            <a:srgbClr val="FFFFFF"/>
                          </a:solidFill>
                          <a:latin typeface="Calibri"/>
                          <a:cs typeface="Calibri"/>
                        </a:rPr>
                        <a:t>Date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1440">
                        <a:lnSpc>
                          <a:spcPct val="100000"/>
                        </a:lnSpc>
                        <a:spcBef>
                          <a:spcPts val="1125"/>
                        </a:spcBef>
                      </a:pPr>
                      <a:r>
                        <a:rPr sz="1400" b="1" spc="-5" dirty="0">
                          <a:solidFill>
                            <a:srgbClr val="FFFFFF"/>
                          </a:solidFill>
                          <a:latin typeface="Calibri"/>
                          <a:cs typeface="Calibri"/>
                        </a:rPr>
                        <a:t>Time</a:t>
                      </a:r>
                      <a:r>
                        <a:rPr sz="1400" b="1" spc="-50" dirty="0">
                          <a:solidFill>
                            <a:srgbClr val="FFFFFF"/>
                          </a:solidFill>
                          <a:latin typeface="Calibri"/>
                          <a:cs typeface="Calibri"/>
                        </a:rPr>
                        <a:t> </a:t>
                      </a:r>
                      <a:r>
                        <a:rPr sz="1400" b="1" spc="-15" dirty="0">
                          <a:solidFill>
                            <a:srgbClr val="FFFFFF"/>
                          </a:solidFill>
                          <a:latin typeface="Calibri"/>
                          <a:cs typeface="Calibri"/>
                        </a:rPr>
                        <a:t>UTC</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marR="391795">
                        <a:lnSpc>
                          <a:spcPct val="100000"/>
                        </a:lnSpc>
                        <a:spcBef>
                          <a:spcPts val="285"/>
                        </a:spcBef>
                      </a:pPr>
                      <a:r>
                        <a:rPr sz="1400" b="1" spc="-5" dirty="0">
                          <a:solidFill>
                            <a:srgbClr val="FFFFFF"/>
                          </a:solidFill>
                          <a:latin typeface="Calibri"/>
                          <a:cs typeface="Calibri"/>
                        </a:rPr>
                        <a:t>B</a:t>
                      </a:r>
                      <a:r>
                        <a:rPr sz="1400" b="1" spc="5" dirty="0">
                          <a:solidFill>
                            <a:srgbClr val="FFFFFF"/>
                          </a:solidFill>
                          <a:latin typeface="Calibri"/>
                          <a:cs typeface="Calibri"/>
                        </a:rPr>
                        <a:t>oo</a:t>
                      </a:r>
                      <a:r>
                        <a:rPr sz="1400" b="1" spc="-20" dirty="0">
                          <a:solidFill>
                            <a:srgbClr val="FFFFFF"/>
                          </a:solidFill>
                          <a:latin typeface="Calibri"/>
                          <a:cs typeface="Calibri"/>
                        </a:rPr>
                        <a:t>s</a:t>
                      </a:r>
                      <a:r>
                        <a:rPr sz="1400" b="1" spc="-25" dirty="0">
                          <a:solidFill>
                            <a:srgbClr val="FFFFFF"/>
                          </a:solidFill>
                          <a:latin typeface="Calibri"/>
                          <a:cs typeface="Calibri"/>
                        </a:rPr>
                        <a:t>t</a:t>
                      </a:r>
                      <a:r>
                        <a:rPr sz="1400" b="1" spc="-5" dirty="0">
                          <a:solidFill>
                            <a:srgbClr val="FFFFFF"/>
                          </a:solidFill>
                          <a:latin typeface="Calibri"/>
                          <a:cs typeface="Calibri"/>
                        </a:rPr>
                        <a:t>e</a:t>
                      </a:r>
                      <a:r>
                        <a:rPr sz="1400" b="1" dirty="0">
                          <a:solidFill>
                            <a:srgbClr val="FFFFFF"/>
                          </a:solidFill>
                          <a:latin typeface="Calibri"/>
                          <a:cs typeface="Calibri"/>
                        </a:rPr>
                        <a:t>r  </a:t>
                      </a:r>
                      <a:r>
                        <a:rPr sz="1400" b="1" spc="-20" dirty="0">
                          <a:solidFill>
                            <a:srgbClr val="FFFFFF"/>
                          </a:solidFill>
                          <a:latin typeface="Calibri"/>
                          <a:cs typeface="Calibri"/>
                        </a:rPr>
                        <a:t>Version</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125"/>
                        </a:spcBef>
                      </a:pPr>
                      <a:r>
                        <a:rPr sz="1400" b="1" dirty="0">
                          <a:solidFill>
                            <a:srgbClr val="FFFFFF"/>
                          </a:solidFill>
                          <a:latin typeface="Calibri"/>
                          <a:cs typeface="Calibri"/>
                        </a:rPr>
                        <a:t>Launch</a:t>
                      </a:r>
                      <a:r>
                        <a:rPr sz="1400" b="1" spc="-75" dirty="0">
                          <a:solidFill>
                            <a:srgbClr val="FFFFFF"/>
                          </a:solidFill>
                          <a:latin typeface="Calibri"/>
                          <a:cs typeface="Calibri"/>
                        </a:rPr>
                        <a:t> </a:t>
                      </a:r>
                      <a:r>
                        <a:rPr sz="1400" b="1" spc="-10" dirty="0">
                          <a:solidFill>
                            <a:srgbClr val="FFFFFF"/>
                          </a:solidFill>
                          <a:latin typeface="Calibri"/>
                          <a:cs typeface="Calibri"/>
                        </a:rPr>
                        <a:t>Site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125"/>
                        </a:spcBef>
                      </a:pPr>
                      <a:r>
                        <a:rPr sz="1400" b="1" spc="-10" dirty="0">
                          <a:solidFill>
                            <a:srgbClr val="FFFFFF"/>
                          </a:solidFill>
                          <a:latin typeface="Calibri"/>
                          <a:cs typeface="Calibri"/>
                        </a:rPr>
                        <a:t>Payload</a:t>
                      </a:r>
                      <a:endParaRPr sz="1400" dirty="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marR="207010">
                        <a:lnSpc>
                          <a:spcPct val="100000"/>
                        </a:lnSpc>
                        <a:spcBef>
                          <a:spcPts val="285"/>
                        </a:spcBef>
                      </a:pPr>
                      <a:r>
                        <a:rPr sz="1400" b="1" spc="-10" dirty="0">
                          <a:solidFill>
                            <a:srgbClr val="FFFFFF"/>
                          </a:solidFill>
                          <a:latin typeface="Calibri"/>
                          <a:cs typeface="Calibri"/>
                        </a:rPr>
                        <a:t>Payload </a:t>
                      </a:r>
                      <a:r>
                        <a:rPr sz="1400" b="1" spc="-305" dirty="0">
                          <a:solidFill>
                            <a:srgbClr val="FFFFFF"/>
                          </a:solidFill>
                          <a:latin typeface="Calibri"/>
                          <a:cs typeface="Calibri"/>
                        </a:rPr>
                        <a:t> </a:t>
                      </a:r>
                      <a:r>
                        <a:rPr sz="1400" b="1" dirty="0">
                          <a:solidFill>
                            <a:srgbClr val="FFFFFF"/>
                          </a:solidFill>
                          <a:latin typeface="Calibri"/>
                          <a:cs typeface="Calibri"/>
                        </a:rPr>
                        <a:t>Mass</a:t>
                      </a:r>
                      <a:r>
                        <a:rPr sz="1400" b="1" spc="5" dirty="0">
                          <a:solidFill>
                            <a:srgbClr val="FFFFFF"/>
                          </a:solidFill>
                          <a:latin typeface="Calibri"/>
                          <a:cs typeface="Calibri"/>
                        </a:rPr>
                        <a:t> k</a:t>
                      </a:r>
                      <a:r>
                        <a:rPr sz="1400" b="1" dirty="0">
                          <a:solidFill>
                            <a:srgbClr val="FFFFFF"/>
                          </a:solidFill>
                          <a:latin typeface="Calibri"/>
                          <a:cs typeface="Calibri"/>
                        </a:rPr>
                        <a:t>g</a:t>
                      </a:r>
                      <a:endParaRPr sz="1400" dirty="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5" dirty="0">
                          <a:solidFill>
                            <a:srgbClr val="FFFFFF"/>
                          </a:solidFill>
                          <a:latin typeface="Calibri"/>
                          <a:cs typeface="Calibri"/>
                        </a:rPr>
                        <a:t>Orbit</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10" dirty="0">
                          <a:solidFill>
                            <a:srgbClr val="FFFFFF"/>
                          </a:solidFill>
                          <a:latin typeface="Calibri"/>
                          <a:cs typeface="Calibri"/>
                        </a:rPr>
                        <a:t>Customer</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123189">
                        <a:lnSpc>
                          <a:spcPct val="100000"/>
                        </a:lnSpc>
                        <a:spcBef>
                          <a:spcPts val="285"/>
                        </a:spcBef>
                      </a:pPr>
                      <a:r>
                        <a:rPr sz="1400" b="1" spc="-5" dirty="0">
                          <a:solidFill>
                            <a:srgbClr val="FFFFFF"/>
                          </a:solidFill>
                          <a:latin typeface="Calibri"/>
                          <a:cs typeface="Calibri"/>
                        </a:rPr>
                        <a:t>Mission </a:t>
                      </a:r>
                      <a:r>
                        <a:rPr sz="1400" b="1" dirty="0">
                          <a:solidFill>
                            <a:srgbClr val="FFFFFF"/>
                          </a:solidFill>
                          <a:latin typeface="Calibri"/>
                          <a:cs typeface="Calibri"/>
                        </a:rPr>
                        <a:t> </a:t>
                      </a:r>
                      <a:r>
                        <a:rPr sz="1400" b="1" spc="-10" dirty="0">
                          <a:solidFill>
                            <a:srgbClr val="FFFFFF"/>
                          </a:solidFill>
                          <a:latin typeface="Calibri"/>
                          <a:cs typeface="Calibri"/>
                        </a:rPr>
                        <a:t>O</a:t>
                      </a:r>
                      <a:r>
                        <a:rPr sz="1400" b="1" spc="5" dirty="0">
                          <a:solidFill>
                            <a:srgbClr val="FFFFFF"/>
                          </a:solidFill>
                          <a:latin typeface="Calibri"/>
                          <a:cs typeface="Calibri"/>
                        </a:rPr>
                        <a:t>u</a:t>
                      </a:r>
                      <a:r>
                        <a:rPr sz="1400" b="1" spc="-25" dirty="0">
                          <a:solidFill>
                            <a:srgbClr val="FFFFFF"/>
                          </a:solidFill>
                          <a:latin typeface="Calibri"/>
                          <a:cs typeface="Calibri"/>
                        </a:rPr>
                        <a:t>t</a:t>
                      </a:r>
                      <a:r>
                        <a:rPr sz="1400" b="1" spc="-10" dirty="0">
                          <a:solidFill>
                            <a:srgbClr val="FFFFFF"/>
                          </a:solidFill>
                          <a:latin typeface="Calibri"/>
                          <a:cs typeface="Calibri"/>
                        </a:rPr>
                        <a:t>c</a:t>
                      </a:r>
                      <a:r>
                        <a:rPr sz="1400" b="1" spc="5" dirty="0">
                          <a:solidFill>
                            <a:srgbClr val="FFFFFF"/>
                          </a:solidFill>
                          <a:latin typeface="Calibri"/>
                          <a:cs typeface="Calibri"/>
                        </a:rPr>
                        <a:t>o</a:t>
                      </a:r>
                      <a:r>
                        <a:rPr sz="1400" b="1" spc="-5" dirty="0">
                          <a:solidFill>
                            <a:srgbClr val="FFFFFF"/>
                          </a:solidFill>
                          <a:latin typeface="Calibri"/>
                          <a:cs typeface="Calibri"/>
                        </a:rPr>
                        <a:t>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443230">
                        <a:lnSpc>
                          <a:spcPct val="100000"/>
                        </a:lnSpc>
                        <a:spcBef>
                          <a:spcPts val="285"/>
                        </a:spcBef>
                      </a:pPr>
                      <a:r>
                        <a:rPr sz="1400" b="1" dirty="0">
                          <a:solidFill>
                            <a:srgbClr val="FFFFFF"/>
                          </a:solidFill>
                          <a:latin typeface="Calibri"/>
                          <a:cs typeface="Calibri"/>
                        </a:rPr>
                        <a:t>Landing </a:t>
                      </a:r>
                      <a:r>
                        <a:rPr sz="1400" b="1" spc="5" dirty="0">
                          <a:solidFill>
                            <a:srgbClr val="FFFFFF"/>
                          </a:solidFill>
                          <a:latin typeface="Calibri"/>
                          <a:cs typeface="Calibri"/>
                        </a:rPr>
                        <a:t> </a:t>
                      </a:r>
                      <a:r>
                        <a:rPr sz="1400" b="1" spc="-10" dirty="0">
                          <a:solidFill>
                            <a:srgbClr val="FFFFFF"/>
                          </a:solidFill>
                          <a:latin typeface="Calibri"/>
                          <a:cs typeface="Calibri"/>
                        </a:rPr>
                        <a:t>O</a:t>
                      </a:r>
                      <a:r>
                        <a:rPr sz="1400" b="1" spc="5" dirty="0">
                          <a:solidFill>
                            <a:srgbClr val="FFFFFF"/>
                          </a:solidFill>
                          <a:latin typeface="Calibri"/>
                          <a:cs typeface="Calibri"/>
                        </a:rPr>
                        <a:t>u</a:t>
                      </a:r>
                      <a:r>
                        <a:rPr sz="1400" b="1" spc="-25" dirty="0">
                          <a:solidFill>
                            <a:srgbClr val="FFFFFF"/>
                          </a:solidFill>
                          <a:latin typeface="Calibri"/>
                          <a:cs typeface="Calibri"/>
                        </a:rPr>
                        <a:t>t</a:t>
                      </a:r>
                      <a:r>
                        <a:rPr sz="1400" b="1" spc="-10" dirty="0">
                          <a:solidFill>
                            <a:srgbClr val="FFFFFF"/>
                          </a:solidFill>
                          <a:latin typeface="Calibri"/>
                          <a:cs typeface="Calibri"/>
                        </a:rPr>
                        <a:t>c</a:t>
                      </a:r>
                      <a:r>
                        <a:rPr sz="1400" b="1" spc="5" dirty="0">
                          <a:solidFill>
                            <a:srgbClr val="FFFFFF"/>
                          </a:solidFill>
                          <a:latin typeface="Calibri"/>
                          <a:cs typeface="Calibri"/>
                        </a:rPr>
                        <a:t>o</a:t>
                      </a:r>
                      <a:r>
                        <a:rPr sz="1400" b="1" spc="-5" dirty="0">
                          <a:solidFill>
                            <a:srgbClr val="FFFFFF"/>
                          </a:solidFill>
                          <a:latin typeface="Calibri"/>
                          <a:cs typeface="Calibri"/>
                        </a:rPr>
                        <a:t>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457200">
                <a:tc>
                  <a:txBody>
                    <a:bodyPr/>
                    <a:lstStyle/>
                    <a:p>
                      <a:pPr marL="91440">
                        <a:lnSpc>
                          <a:spcPct val="100000"/>
                        </a:lnSpc>
                        <a:spcBef>
                          <a:spcPts val="1010"/>
                        </a:spcBef>
                      </a:pPr>
                      <a:r>
                        <a:rPr sz="1200" spc="-10" dirty="0">
                          <a:latin typeface="Calibri"/>
                          <a:cs typeface="Calibri"/>
                        </a:rPr>
                        <a:t>2010-06-04</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18:45:00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B0003</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01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marR="155575">
                        <a:lnSpc>
                          <a:spcPct val="100000"/>
                        </a:lnSpc>
                        <a:spcBef>
                          <a:spcPts val="290"/>
                        </a:spcBef>
                      </a:pPr>
                      <a:r>
                        <a:rPr sz="1200" spc="-5" dirty="0">
                          <a:latin typeface="Calibri"/>
                          <a:cs typeface="Calibri"/>
                        </a:rPr>
                        <a:t>D</a:t>
                      </a:r>
                      <a:r>
                        <a:rPr sz="1200" spc="-20" dirty="0">
                          <a:latin typeface="Calibri"/>
                          <a:cs typeface="Calibri"/>
                        </a:rPr>
                        <a:t>r</a:t>
                      </a:r>
                      <a:r>
                        <a:rPr sz="1200" dirty="0">
                          <a:latin typeface="Calibri"/>
                          <a:cs typeface="Calibri"/>
                        </a:rPr>
                        <a:t>a</a:t>
                      </a:r>
                      <a:r>
                        <a:rPr sz="1200" spc="-5" dirty="0">
                          <a:latin typeface="Calibri"/>
                          <a:cs typeface="Calibri"/>
                        </a:rPr>
                        <a:t>g</a:t>
                      </a:r>
                      <a:r>
                        <a:rPr sz="1200" spc="5" dirty="0">
                          <a:latin typeface="Calibri"/>
                          <a:cs typeface="Calibri"/>
                        </a:rPr>
                        <a:t>o</a:t>
                      </a:r>
                      <a:r>
                        <a:rPr sz="1200" dirty="0">
                          <a:latin typeface="Calibri"/>
                          <a:cs typeface="Calibri"/>
                        </a:rPr>
                        <a:t>n</a:t>
                      </a:r>
                      <a:r>
                        <a:rPr sz="1200" spc="-20" dirty="0">
                          <a:latin typeface="Calibri"/>
                          <a:cs typeface="Calibri"/>
                        </a:rPr>
                        <a:t> </a:t>
                      </a:r>
                      <a:r>
                        <a:rPr sz="1200" spc="5" dirty="0">
                          <a:latin typeface="Calibri"/>
                          <a:cs typeface="Calibri"/>
                        </a:rPr>
                        <a:t>Sp</a:t>
                      </a:r>
                      <a:r>
                        <a:rPr sz="1200" dirty="0">
                          <a:latin typeface="Calibri"/>
                          <a:cs typeface="Calibri"/>
                        </a:rPr>
                        <a:t>a</a:t>
                      </a:r>
                      <a:r>
                        <a:rPr sz="1200" spc="-10" dirty="0">
                          <a:latin typeface="Calibri"/>
                          <a:cs typeface="Calibri"/>
                        </a:rPr>
                        <a:t>c</a:t>
                      </a:r>
                      <a:r>
                        <a:rPr sz="1200" dirty="0">
                          <a:latin typeface="Calibri"/>
                          <a:cs typeface="Calibri"/>
                        </a:rPr>
                        <a:t>e</a:t>
                      </a:r>
                      <a:r>
                        <a:rPr sz="1200" spc="-5" dirty="0">
                          <a:latin typeface="Calibri"/>
                          <a:cs typeface="Calibri"/>
                        </a:rPr>
                        <a:t>c</a:t>
                      </a:r>
                      <a:r>
                        <a:rPr sz="1200" spc="-20" dirty="0">
                          <a:latin typeface="Calibri"/>
                          <a:cs typeface="Calibri"/>
                        </a:rPr>
                        <a:t>r</a:t>
                      </a:r>
                      <a:r>
                        <a:rPr sz="1200" dirty="0">
                          <a:latin typeface="Calibri"/>
                          <a:cs typeface="Calibri"/>
                        </a:rPr>
                        <a:t>a</a:t>
                      </a:r>
                      <a:r>
                        <a:rPr sz="1200" spc="-10" dirty="0">
                          <a:latin typeface="Calibri"/>
                          <a:cs typeface="Calibri"/>
                        </a:rPr>
                        <a:t>f</a:t>
                      </a:r>
                      <a:r>
                        <a:rPr sz="1200" dirty="0">
                          <a:latin typeface="Calibri"/>
                          <a:cs typeface="Calibri"/>
                        </a:rPr>
                        <a:t>t  </a:t>
                      </a:r>
                      <a:r>
                        <a:rPr sz="1200" spc="-5" dirty="0">
                          <a:latin typeface="Calibri"/>
                          <a:cs typeface="Calibri"/>
                        </a:rPr>
                        <a:t>Qualification</a:t>
                      </a:r>
                      <a:r>
                        <a:rPr sz="1200" spc="-30" dirty="0">
                          <a:latin typeface="Calibri"/>
                          <a:cs typeface="Calibri"/>
                        </a:rPr>
                        <a:t> </a:t>
                      </a:r>
                      <a:r>
                        <a:rPr sz="1200" dirty="0">
                          <a:latin typeface="Calibri"/>
                          <a:cs typeface="Calibri"/>
                        </a:rPr>
                        <a:t>Unit</a:t>
                      </a: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5" dirty="0">
                          <a:latin typeface="Calibri"/>
                          <a:cs typeface="Calibri"/>
                        </a:rPr>
                        <a:t>LEO</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SpaceX</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5"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marR="400685">
                        <a:lnSpc>
                          <a:spcPct val="100000"/>
                        </a:lnSpc>
                        <a:spcBef>
                          <a:spcPts val="290"/>
                        </a:spcBef>
                      </a:pPr>
                      <a:r>
                        <a:rPr sz="1200" spc="-10" dirty="0">
                          <a:latin typeface="Calibri"/>
                          <a:cs typeface="Calibri"/>
                        </a:rPr>
                        <a:t>Failure </a:t>
                      </a:r>
                      <a:r>
                        <a:rPr sz="1200" spc="-5" dirty="0">
                          <a:latin typeface="Calibri"/>
                          <a:cs typeface="Calibri"/>
                        </a:rPr>
                        <a:t> (</a:t>
                      </a:r>
                      <a:r>
                        <a:rPr sz="1200" dirty="0">
                          <a:latin typeface="Calibri"/>
                          <a:cs typeface="Calibri"/>
                        </a:rPr>
                        <a:t>pa</a:t>
                      </a:r>
                      <a:r>
                        <a:rPr sz="1200" spc="-20" dirty="0">
                          <a:latin typeface="Calibri"/>
                          <a:cs typeface="Calibri"/>
                        </a:rPr>
                        <a:t>r</a:t>
                      </a:r>
                      <a:r>
                        <a:rPr sz="1200" dirty="0">
                          <a:latin typeface="Calibri"/>
                          <a:cs typeface="Calibri"/>
                        </a:rPr>
                        <a:t>a</a:t>
                      </a:r>
                      <a:r>
                        <a:rPr sz="1200" spc="-10" dirty="0">
                          <a:latin typeface="Calibri"/>
                          <a:cs typeface="Calibri"/>
                        </a:rPr>
                        <a:t>c</a:t>
                      </a:r>
                      <a:r>
                        <a:rPr sz="1200" spc="5" dirty="0">
                          <a:latin typeface="Calibri"/>
                          <a:cs typeface="Calibri"/>
                        </a:rPr>
                        <a:t>hu</a:t>
                      </a:r>
                      <a:r>
                        <a:rPr sz="1200" spc="-25" dirty="0">
                          <a:latin typeface="Calibri"/>
                          <a:cs typeface="Calibri"/>
                        </a:rPr>
                        <a:t>t</a:t>
                      </a:r>
                      <a:r>
                        <a:rPr sz="1200" dirty="0">
                          <a:latin typeface="Calibri"/>
                          <a:cs typeface="Calibri"/>
                        </a:rPr>
                        <a:t>e)</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822960">
                <a:tc>
                  <a:txBody>
                    <a:bodyPr/>
                    <a:lstStyle/>
                    <a:p>
                      <a:pPr>
                        <a:lnSpc>
                          <a:spcPct val="100000"/>
                        </a:lnSpc>
                      </a:pPr>
                      <a:endParaRPr sz="1200">
                        <a:latin typeface="Times New Roman"/>
                        <a:cs typeface="Times New Roman"/>
                      </a:endParaRPr>
                    </a:p>
                    <a:p>
                      <a:pPr marL="91440">
                        <a:lnSpc>
                          <a:spcPct val="100000"/>
                        </a:lnSpc>
                        <a:spcBef>
                          <a:spcPts val="1070"/>
                        </a:spcBef>
                      </a:pPr>
                      <a:r>
                        <a:rPr sz="1200" spc="-10" dirty="0">
                          <a:latin typeface="Calibri"/>
                          <a:cs typeface="Calibri"/>
                        </a:rPr>
                        <a:t>2010-12-08</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1440">
                        <a:lnSpc>
                          <a:spcPct val="100000"/>
                        </a:lnSpc>
                        <a:spcBef>
                          <a:spcPts val="1070"/>
                        </a:spcBef>
                      </a:pPr>
                      <a:r>
                        <a:rPr sz="1200" spc="-10" dirty="0">
                          <a:latin typeface="Calibri"/>
                          <a:cs typeface="Calibri"/>
                        </a:rPr>
                        <a:t>15:43:00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R="1905" algn="ctr">
                        <a:lnSpc>
                          <a:spcPct val="100000"/>
                        </a:lnSpc>
                        <a:spcBef>
                          <a:spcPts val="107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B0004</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075">
                        <a:lnSpc>
                          <a:spcPct val="100000"/>
                        </a:lnSpc>
                        <a:spcBef>
                          <a:spcPts val="107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marR="95250">
                        <a:lnSpc>
                          <a:spcPct val="100000"/>
                        </a:lnSpc>
                        <a:spcBef>
                          <a:spcPts val="290"/>
                        </a:spcBef>
                      </a:pPr>
                      <a:r>
                        <a:rPr sz="1200" spc="-5" dirty="0">
                          <a:latin typeface="Calibri"/>
                          <a:cs typeface="Calibri"/>
                        </a:rPr>
                        <a:t>D</a:t>
                      </a:r>
                      <a:r>
                        <a:rPr sz="1200" spc="-20" dirty="0">
                          <a:latin typeface="Calibri"/>
                          <a:cs typeface="Calibri"/>
                        </a:rPr>
                        <a:t>r</a:t>
                      </a:r>
                      <a:r>
                        <a:rPr sz="1200" dirty="0">
                          <a:latin typeface="Calibri"/>
                          <a:cs typeface="Calibri"/>
                        </a:rPr>
                        <a:t>a</a:t>
                      </a:r>
                      <a:r>
                        <a:rPr sz="1200" spc="-5" dirty="0">
                          <a:latin typeface="Calibri"/>
                          <a:cs typeface="Calibri"/>
                        </a:rPr>
                        <a:t>g</a:t>
                      </a:r>
                      <a:r>
                        <a:rPr sz="1200" spc="5" dirty="0">
                          <a:latin typeface="Calibri"/>
                          <a:cs typeface="Calibri"/>
                        </a:rPr>
                        <a:t>o</a:t>
                      </a:r>
                      <a:r>
                        <a:rPr sz="1200" dirty="0">
                          <a:latin typeface="Calibri"/>
                          <a:cs typeface="Calibri"/>
                        </a:rPr>
                        <a:t>n</a:t>
                      </a:r>
                      <a:r>
                        <a:rPr sz="1200" spc="-25" dirty="0">
                          <a:latin typeface="Calibri"/>
                          <a:cs typeface="Calibri"/>
                        </a:rPr>
                        <a:t> </a:t>
                      </a:r>
                      <a:r>
                        <a:rPr sz="1200" spc="5" dirty="0">
                          <a:latin typeface="Calibri"/>
                          <a:cs typeface="Calibri"/>
                        </a:rPr>
                        <a:t>d</a:t>
                      </a:r>
                      <a:r>
                        <a:rPr sz="1200" dirty="0">
                          <a:latin typeface="Calibri"/>
                          <a:cs typeface="Calibri"/>
                        </a:rPr>
                        <a:t>emo</a:t>
                      </a:r>
                      <a:r>
                        <a:rPr sz="1200" spc="-5" dirty="0">
                          <a:latin typeface="Calibri"/>
                          <a:cs typeface="Calibri"/>
                        </a:rPr>
                        <a:t> </a:t>
                      </a:r>
                      <a:r>
                        <a:rPr sz="1200" spc="-10" dirty="0">
                          <a:latin typeface="Calibri"/>
                          <a:cs typeface="Calibri"/>
                        </a:rPr>
                        <a:t>f</a:t>
                      </a:r>
                      <a:r>
                        <a:rPr sz="1200" dirty="0">
                          <a:latin typeface="Calibri"/>
                          <a:cs typeface="Calibri"/>
                        </a:rPr>
                        <a:t>li</a:t>
                      </a:r>
                      <a:r>
                        <a:rPr sz="1200" spc="-5" dirty="0">
                          <a:latin typeface="Calibri"/>
                          <a:cs typeface="Calibri"/>
                        </a:rPr>
                        <a:t>g</a:t>
                      </a:r>
                      <a:r>
                        <a:rPr sz="1200" spc="-15" dirty="0">
                          <a:latin typeface="Calibri"/>
                          <a:cs typeface="Calibri"/>
                        </a:rPr>
                        <a:t>h</a:t>
                      </a:r>
                      <a:r>
                        <a:rPr sz="1200" dirty="0">
                          <a:latin typeface="Calibri"/>
                          <a:cs typeface="Calibri"/>
                        </a:rPr>
                        <a:t>t  </a:t>
                      </a:r>
                      <a:r>
                        <a:rPr sz="1200" spc="-10" dirty="0">
                          <a:latin typeface="Calibri"/>
                          <a:cs typeface="Calibri"/>
                        </a:rPr>
                        <a:t>C1, two</a:t>
                      </a:r>
                      <a:r>
                        <a:rPr sz="1200" dirty="0">
                          <a:latin typeface="Calibri"/>
                          <a:cs typeface="Calibri"/>
                        </a:rPr>
                        <a:t> </a:t>
                      </a:r>
                      <a:r>
                        <a:rPr sz="1200" spc="-5" dirty="0">
                          <a:latin typeface="Calibri"/>
                          <a:cs typeface="Calibri"/>
                        </a:rPr>
                        <a:t>CubeSats, </a:t>
                      </a:r>
                      <a:r>
                        <a:rPr sz="1200" dirty="0">
                          <a:latin typeface="Calibri"/>
                          <a:cs typeface="Calibri"/>
                        </a:rPr>
                        <a:t> </a:t>
                      </a:r>
                      <a:r>
                        <a:rPr sz="1200" spc="-5" dirty="0">
                          <a:latin typeface="Calibri"/>
                          <a:cs typeface="Calibri"/>
                        </a:rPr>
                        <a:t>barrel </a:t>
                      </a:r>
                      <a:r>
                        <a:rPr sz="1200" dirty="0">
                          <a:latin typeface="Calibri"/>
                          <a:cs typeface="Calibri"/>
                        </a:rPr>
                        <a:t>of </a:t>
                      </a:r>
                      <a:r>
                        <a:rPr sz="1200" spc="-5" dirty="0">
                          <a:latin typeface="Calibri"/>
                          <a:cs typeface="Calibri"/>
                        </a:rPr>
                        <a:t>Brouere </a:t>
                      </a:r>
                      <a:r>
                        <a:rPr sz="1200" dirty="0">
                          <a:latin typeface="Calibri"/>
                          <a:cs typeface="Calibri"/>
                        </a:rPr>
                        <a:t> </a:t>
                      </a:r>
                      <a:r>
                        <a:rPr sz="1200" spc="-5" dirty="0">
                          <a:latin typeface="Calibri"/>
                          <a:cs typeface="Calibri"/>
                        </a:rPr>
                        <a:t>cheese</a:t>
                      </a:r>
                      <a:endParaRPr sz="1200" dirty="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710">
                        <a:lnSpc>
                          <a:spcPct val="100000"/>
                        </a:lnSpc>
                        <a:spcBef>
                          <a:spcPts val="1070"/>
                        </a:spcBef>
                      </a:pPr>
                      <a:r>
                        <a:rPr sz="1200" dirty="0">
                          <a:latin typeface="Calibri"/>
                          <a:cs typeface="Calibri"/>
                        </a:rPr>
                        <a:t>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710">
                        <a:lnSpc>
                          <a:spcPct val="100000"/>
                        </a:lnSpc>
                        <a:spcBef>
                          <a:spcPts val="1070"/>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
                        </a:spcBef>
                      </a:pPr>
                      <a:endParaRPr sz="1500">
                        <a:latin typeface="Times New Roman"/>
                        <a:cs typeface="Times New Roman"/>
                      </a:endParaRPr>
                    </a:p>
                    <a:p>
                      <a:pPr marL="92710">
                        <a:lnSpc>
                          <a:spcPct val="100000"/>
                        </a:lnSpc>
                      </a:pPr>
                      <a:r>
                        <a:rPr sz="1200" spc="5" dirty="0">
                          <a:latin typeface="Calibri"/>
                          <a:cs typeface="Calibri"/>
                        </a:rPr>
                        <a:t>NASA</a:t>
                      </a:r>
                      <a:r>
                        <a:rPr sz="1200" spc="-50" dirty="0">
                          <a:latin typeface="Calibri"/>
                          <a:cs typeface="Calibri"/>
                        </a:rPr>
                        <a:t> </a:t>
                      </a:r>
                      <a:r>
                        <a:rPr sz="1200" spc="-10" dirty="0">
                          <a:latin typeface="Calibri"/>
                          <a:cs typeface="Calibri"/>
                        </a:rPr>
                        <a:t>(COTS)</a:t>
                      </a:r>
                      <a:endParaRPr sz="1200">
                        <a:latin typeface="Calibri"/>
                        <a:cs typeface="Calibri"/>
                      </a:endParaRPr>
                    </a:p>
                    <a:p>
                      <a:pPr marL="92710">
                        <a:lnSpc>
                          <a:spcPct val="100000"/>
                        </a:lnSpc>
                      </a:pPr>
                      <a:r>
                        <a:rPr sz="1200" spc="-5" dirty="0">
                          <a:latin typeface="Calibri"/>
                          <a:cs typeface="Calibri"/>
                        </a:rPr>
                        <a:t>NRO</a:t>
                      </a:r>
                      <a:endParaRPr sz="12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3345">
                        <a:lnSpc>
                          <a:spcPct val="100000"/>
                        </a:lnSpc>
                        <a:spcBef>
                          <a:spcPts val="1070"/>
                        </a:spcBef>
                      </a:pPr>
                      <a:r>
                        <a:rPr sz="1200" spc="-5" dirty="0">
                          <a:latin typeface="Calibri"/>
                          <a:cs typeface="Calibri"/>
                        </a:rPr>
                        <a:t>Success</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
                        </a:spcBef>
                      </a:pPr>
                      <a:endParaRPr sz="1500">
                        <a:latin typeface="Times New Roman"/>
                        <a:cs typeface="Times New Roman"/>
                      </a:endParaRPr>
                    </a:p>
                    <a:p>
                      <a:pPr marL="93345">
                        <a:lnSpc>
                          <a:spcPct val="100000"/>
                        </a:lnSpc>
                      </a:pPr>
                      <a:r>
                        <a:rPr sz="1200" spc="-10" dirty="0">
                          <a:latin typeface="Calibri"/>
                          <a:cs typeface="Calibri"/>
                        </a:rPr>
                        <a:t>Failure</a:t>
                      </a:r>
                      <a:endParaRPr sz="1200">
                        <a:latin typeface="Calibri"/>
                        <a:cs typeface="Calibri"/>
                      </a:endParaRPr>
                    </a:p>
                    <a:p>
                      <a:pPr marL="93345">
                        <a:lnSpc>
                          <a:spcPct val="100000"/>
                        </a:lnSpc>
                      </a:pPr>
                      <a:r>
                        <a:rPr sz="1200" spc="-5" dirty="0">
                          <a:latin typeface="Calibri"/>
                          <a:cs typeface="Calibri"/>
                        </a:rPr>
                        <a:t>(parachute)</a:t>
                      </a:r>
                      <a:endParaRPr sz="12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457200">
                <a:tc>
                  <a:txBody>
                    <a:bodyPr/>
                    <a:lstStyle/>
                    <a:p>
                      <a:pPr marL="91440">
                        <a:lnSpc>
                          <a:spcPct val="100000"/>
                        </a:lnSpc>
                        <a:spcBef>
                          <a:spcPts val="1010"/>
                        </a:spcBef>
                      </a:pPr>
                      <a:r>
                        <a:rPr sz="1200" spc="-10" dirty="0">
                          <a:latin typeface="Calibri"/>
                          <a:cs typeface="Calibri"/>
                        </a:rPr>
                        <a:t>2012-05-22</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07:44:00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01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90"/>
                        </a:spcBef>
                      </a:pPr>
                      <a:r>
                        <a:rPr sz="1200" spc="-5" dirty="0">
                          <a:latin typeface="Calibri"/>
                          <a:cs typeface="Calibri"/>
                        </a:rPr>
                        <a:t>Dragon</a:t>
                      </a:r>
                      <a:r>
                        <a:rPr sz="1200" spc="-50" dirty="0">
                          <a:latin typeface="Calibri"/>
                          <a:cs typeface="Calibri"/>
                        </a:rPr>
                        <a:t> </a:t>
                      </a:r>
                      <a:r>
                        <a:rPr sz="1200" dirty="0">
                          <a:latin typeface="Calibri"/>
                          <a:cs typeface="Calibri"/>
                        </a:rPr>
                        <a:t>demo</a:t>
                      </a:r>
                      <a:r>
                        <a:rPr sz="1200" spc="-35" dirty="0">
                          <a:latin typeface="Calibri"/>
                          <a:cs typeface="Calibri"/>
                        </a:rPr>
                        <a:t> </a:t>
                      </a:r>
                      <a:r>
                        <a:rPr sz="1200" spc="-5" dirty="0">
                          <a:latin typeface="Calibri"/>
                          <a:cs typeface="Calibri"/>
                        </a:rPr>
                        <a:t>flight</a:t>
                      </a:r>
                      <a:endParaRPr sz="1200">
                        <a:latin typeface="Calibri"/>
                        <a:cs typeface="Calibri"/>
                      </a:endParaRPr>
                    </a:p>
                    <a:p>
                      <a:pPr marL="92075">
                        <a:lnSpc>
                          <a:spcPct val="100000"/>
                        </a:lnSpc>
                      </a:pPr>
                      <a:r>
                        <a:rPr sz="1200" spc="-5" dirty="0">
                          <a:latin typeface="Calibri"/>
                          <a:cs typeface="Calibri"/>
                        </a:rPr>
                        <a:t>C2</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0" dirty="0">
                          <a:latin typeface="Calibri"/>
                          <a:cs typeface="Calibri"/>
                        </a:rPr>
                        <a:t>525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5" dirty="0">
                          <a:latin typeface="Calibri"/>
                          <a:cs typeface="Calibri"/>
                        </a:rPr>
                        <a:t>NASA</a:t>
                      </a:r>
                      <a:r>
                        <a:rPr sz="1200" spc="-35" dirty="0">
                          <a:latin typeface="Calibri"/>
                          <a:cs typeface="Calibri"/>
                        </a:rPr>
                        <a:t> </a:t>
                      </a:r>
                      <a:r>
                        <a:rPr sz="1200" spc="-15" dirty="0">
                          <a:latin typeface="Calibri"/>
                          <a:cs typeface="Calibri"/>
                        </a:rPr>
                        <a:t>(COTS)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5"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dirty="0">
                          <a:latin typeface="Calibri"/>
                          <a:cs typeface="Calibri"/>
                        </a:rPr>
                        <a:t>No</a:t>
                      </a:r>
                      <a:r>
                        <a:rPr sz="1200" spc="-45" dirty="0">
                          <a:latin typeface="Calibri"/>
                          <a:cs typeface="Calibri"/>
                        </a:rPr>
                        <a:t> </a:t>
                      </a:r>
                      <a:r>
                        <a:rPr sz="1200" spc="-10" dirty="0">
                          <a:latin typeface="Calibri"/>
                          <a:cs typeface="Calibri"/>
                        </a:rPr>
                        <a:t>attempt</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675"/>
                        </a:spcBef>
                      </a:pPr>
                      <a:r>
                        <a:rPr sz="1200" spc="-10" dirty="0">
                          <a:latin typeface="Calibri"/>
                          <a:cs typeface="Calibri"/>
                        </a:rPr>
                        <a:t>2012-10-08</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675"/>
                        </a:spcBef>
                      </a:pPr>
                      <a:r>
                        <a:rPr sz="1200" spc="-10" dirty="0">
                          <a:latin typeface="Calibri"/>
                          <a:cs typeface="Calibri"/>
                        </a:rPr>
                        <a:t>00:35:00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ctr">
                        <a:lnSpc>
                          <a:spcPct val="100000"/>
                        </a:lnSpc>
                        <a:spcBef>
                          <a:spcPts val="675"/>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B0006</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675"/>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675"/>
                        </a:spcBef>
                      </a:pPr>
                      <a:r>
                        <a:rPr sz="1200" dirty="0">
                          <a:latin typeface="Calibri"/>
                          <a:cs typeface="Calibri"/>
                        </a:rPr>
                        <a:t>SpaceX</a:t>
                      </a:r>
                      <a:r>
                        <a:rPr sz="1200" spc="-55" dirty="0">
                          <a:latin typeface="Calibri"/>
                          <a:cs typeface="Calibri"/>
                        </a:rPr>
                        <a:t> </a:t>
                      </a:r>
                      <a:r>
                        <a:rPr sz="1200" spc="-5" dirty="0">
                          <a:latin typeface="Calibri"/>
                          <a:cs typeface="Calibri"/>
                        </a:rPr>
                        <a:t>CRS-1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10" dirty="0">
                          <a:latin typeface="Calibri"/>
                          <a:cs typeface="Calibri"/>
                        </a:rPr>
                        <a:t>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5" dirty="0">
                          <a:latin typeface="Calibri"/>
                          <a:cs typeface="Calibri"/>
                        </a:rPr>
                        <a:t>NASA</a:t>
                      </a:r>
                      <a:r>
                        <a:rPr sz="1200" spc="-40" dirty="0">
                          <a:latin typeface="Calibri"/>
                          <a:cs typeface="Calibri"/>
                        </a:rPr>
                        <a:t> </a:t>
                      </a:r>
                      <a:r>
                        <a:rPr sz="1200" spc="-5" dirty="0">
                          <a:latin typeface="Calibri"/>
                          <a:cs typeface="Calibri"/>
                        </a:rPr>
                        <a:t>(CRS)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spc="-5"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dirty="0">
                          <a:latin typeface="Calibri"/>
                          <a:cs typeface="Calibri"/>
                        </a:rPr>
                        <a:t>No</a:t>
                      </a:r>
                      <a:r>
                        <a:rPr sz="1200" spc="-45" dirty="0">
                          <a:latin typeface="Calibri"/>
                          <a:cs typeface="Calibri"/>
                        </a:rPr>
                        <a:t> </a:t>
                      </a:r>
                      <a:r>
                        <a:rPr sz="1200" spc="-10" dirty="0">
                          <a:latin typeface="Calibri"/>
                          <a:cs typeface="Calibri"/>
                        </a:rPr>
                        <a:t>attempt</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39">
                <a:tc>
                  <a:txBody>
                    <a:bodyPr/>
                    <a:lstStyle/>
                    <a:p>
                      <a:pPr marL="91440">
                        <a:lnSpc>
                          <a:spcPct val="100000"/>
                        </a:lnSpc>
                        <a:spcBef>
                          <a:spcPts val="675"/>
                        </a:spcBef>
                      </a:pPr>
                      <a:r>
                        <a:rPr sz="1200" spc="-10" dirty="0">
                          <a:latin typeface="Calibri"/>
                          <a:cs typeface="Calibri"/>
                        </a:rPr>
                        <a:t>2013-03-01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675"/>
                        </a:spcBef>
                      </a:pPr>
                      <a:r>
                        <a:rPr sz="1200" spc="-10" dirty="0">
                          <a:latin typeface="Calibri"/>
                          <a:cs typeface="Calibri"/>
                        </a:rPr>
                        <a:t>15:10:00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675"/>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675"/>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675"/>
                        </a:spcBef>
                      </a:pPr>
                      <a:r>
                        <a:rPr sz="1200" dirty="0">
                          <a:latin typeface="Calibri"/>
                          <a:cs typeface="Calibri"/>
                        </a:rPr>
                        <a:t>SpaceX</a:t>
                      </a:r>
                      <a:r>
                        <a:rPr sz="1200" spc="-55" dirty="0">
                          <a:latin typeface="Calibri"/>
                          <a:cs typeface="Calibri"/>
                        </a:rPr>
                        <a:t> </a:t>
                      </a:r>
                      <a:r>
                        <a:rPr sz="1200" spc="-5" dirty="0">
                          <a:latin typeface="Calibri"/>
                          <a:cs typeface="Calibri"/>
                        </a:rPr>
                        <a:t>CRS-2</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10" dirty="0">
                          <a:latin typeface="Calibri"/>
                          <a:cs typeface="Calibri"/>
                        </a:rPr>
                        <a:t>677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5" dirty="0">
                          <a:latin typeface="Calibri"/>
                          <a:cs typeface="Calibri"/>
                        </a:rPr>
                        <a:t>NASA</a:t>
                      </a:r>
                      <a:r>
                        <a:rPr sz="1200" spc="-40" dirty="0">
                          <a:latin typeface="Calibri"/>
                          <a:cs typeface="Calibri"/>
                        </a:rPr>
                        <a:t> </a:t>
                      </a:r>
                      <a:r>
                        <a:rPr sz="1200" spc="-5" dirty="0">
                          <a:latin typeface="Calibri"/>
                          <a:cs typeface="Calibri"/>
                        </a:rPr>
                        <a:t>(CRS)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spc="-5"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dirty="0">
                          <a:latin typeface="Calibri"/>
                          <a:cs typeface="Calibri"/>
                        </a:rPr>
                        <a:t>No</a:t>
                      </a:r>
                      <a:r>
                        <a:rPr sz="1200" spc="-35" dirty="0">
                          <a:latin typeface="Calibri"/>
                          <a:cs typeface="Calibri"/>
                        </a:rPr>
                        <a:t> </a:t>
                      </a:r>
                      <a:r>
                        <a:rPr sz="1200" spc="-15" dirty="0">
                          <a:latin typeface="Calibri"/>
                          <a:cs typeface="Calibri"/>
                        </a:rPr>
                        <a:t>attemp</a:t>
                      </a:r>
                      <a:endParaRPr sz="1200" dirty="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2">
            <a:extLst>
              <a:ext uri="{FF2B5EF4-FFF2-40B4-BE49-F238E27FC236}">
                <a16:creationId xmlns:a16="http://schemas.microsoft.com/office/drawing/2014/main" id="{3643AA98-DA7A-2C91-E876-FBDE85B8DA14}"/>
              </a:ext>
            </a:extLst>
          </p:cNvPr>
          <p:cNvSpPr txBox="1"/>
          <p:nvPr/>
        </p:nvSpPr>
        <p:spPr>
          <a:xfrm>
            <a:off x="848994" y="1841880"/>
            <a:ext cx="571246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5" dirty="0">
                <a:solidFill>
                  <a:srgbClr val="292929"/>
                </a:solidFill>
                <a:latin typeface="Abadi" panose="020B0604020104020204" pitchFamily="34" charset="0"/>
                <a:cs typeface="Microsoft Sans Serif"/>
              </a:rPr>
              <a:t>Total</a:t>
            </a:r>
            <a:r>
              <a:rPr sz="2200" spc="3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carried</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by</a:t>
            </a:r>
            <a:r>
              <a:rPr sz="2200" spc="5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boosters</a:t>
            </a:r>
            <a:r>
              <a:rPr sz="2200" spc="7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from</a:t>
            </a:r>
            <a:r>
              <a:rPr sz="2200" spc="50" dirty="0">
                <a:solidFill>
                  <a:srgbClr val="292929"/>
                </a:solidFill>
                <a:latin typeface="Abadi" panose="020B0604020104020204" pitchFamily="34" charset="0"/>
                <a:cs typeface="Microsoft Sans Serif"/>
              </a:rPr>
              <a:t> </a:t>
            </a:r>
            <a:r>
              <a:rPr sz="2200" spc="-150" dirty="0">
                <a:solidFill>
                  <a:srgbClr val="292929"/>
                </a:solidFill>
                <a:latin typeface="Abadi" panose="020B0604020104020204" pitchFamily="34" charset="0"/>
                <a:cs typeface="Microsoft Sans Serif"/>
              </a:rPr>
              <a:t>NASA:</a:t>
            </a:r>
            <a:endParaRPr sz="220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55BABC12-2A20-D705-074D-B59B291D9373}"/>
              </a:ext>
            </a:extLst>
          </p:cNvPr>
          <p:cNvSpPr txBox="1"/>
          <p:nvPr/>
        </p:nvSpPr>
        <p:spPr>
          <a:xfrm>
            <a:off x="848994" y="4408170"/>
            <a:ext cx="8649970" cy="69596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5" dirty="0">
                <a:solidFill>
                  <a:srgbClr val="292929"/>
                </a:solidFill>
                <a:latin typeface="Abadi" panose="020B0604020104020204" pitchFamily="34" charset="0"/>
                <a:cs typeface="Microsoft Sans Serif"/>
              </a:rPr>
              <a:t>Total</a:t>
            </a:r>
            <a:r>
              <a:rPr sz="2200" spc="4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calculated</a:t>
            </a:r>
            <a:r>
              <a:rPr sz="2200" spc="8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above,</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by</a:t>
            </a:r>
            <a:r>
              <a:rPr sz="2200" spc="7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summing</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all</a:t>
            </a:r>
            <a:r>
              <a:rPr sz="2200" spc="7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payloads</a:t>
            </a:r>
            <a:r>
              <a:rPr sz="2200" spc="10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whose</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codes</a:t>
            </a:r>
            <a:endParaRPr sz="2200" dirty="0">
              <a:latin typeface="Abadi" panose="020B0604020104020204" pitchFamily="34" charset="0"/>
              <a:cs typeface="Microsoft Sans Serif"/>
            </a:endParaRPr>
          </a:p>
          <a:p>
            <a:pPr marL="241300">
              <a:lnSpc>
                <a:spcPct val="100000"/>
              </a:lnSpc>
            </a:pPr>
            <a:r>
              <a:rPr sz="2200" spc="-40" dirty="0">
                <a:solidFill>
                  <a:srgbClr val="292929"/>
                </a:solidFill>
                <a:latin typeface="Abadi" panose="020B0604020104020204" pitchFamily="34" charset="0"/>
                <a:cs typeface="Microsoft Sans Serif"/>
              </a:rPr>
              <a:t>contain</a:t>
            </a:r>
            <a:r>
              <a:rPr sz="2200" spc="60" dirty="0">
                <a:solidFill>
                  <a:srgbClr val="292929"/>
                </a:solidFill>
                <a:latin typeface="Abadi" panose="020B0604020104020204" pitchFamily="34" charset="0"/>
                <a:cs typeface="Microsoft Sans Serif"/>
              </a:rPr>
              <a:t> </a:t>
            </a:r>
            <a:r>
              <a:rPr sz="2200" spc="-175" dirty="0">
                <a:solidFill>
                  <a:srgbClr val="292929"/>
                </a:solidFill>
                <a:latin typeface="Abadi" panose="020B0604020104020204" pitchFamily="34" charset="0"/>
                <a:cs typeface="Microsoft Sans Serif"/>
              </a:rPr>
              <a:t>‘CRS’,</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6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corresponds</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a:t>
            </a:r>
            <a:r>
              <a:rPr sz="2200" spc="70" dirty="0">
                <a:solidFill>
                  <a:srgbClr val="292929"/>
                </a:solidFill>
                <a:latin typeface="Abadi" panose="020B0604020104020204" pitchFamily="34" charset="0"/>
                <a:cs typeface="Microsoft Sans Serif"/>
              </a:rPr>
              <a:t> </a:t>
            </a:r>
            <a:r>
              <a:rPr sz="2200" spc="-150" dirty="0">
                <a:solidFill>
                  <a:srgbClr val="292929"/>
                </a:solidFill>
                <a:latin typeface="Abadi" panose="020B0604020104020204" pitchFamily="34" charset="0"/>
                <a:cs typeface="Microsoft Sans Serif"/>
              </a:rPr>
              <a:t>NASA.</a:t>
            </a:r>
            <a:endParaRPr sz="2200" dirty="0">
              <a:latin typeface="Abadi" panose="020B0604020104020204" pitchFamily="34" charset="0"/>
              <a:cs typeface="Microsoft Sans Serif"/>
            </a:endParaRPr>
          </a:p>
        </p:txBody>
      </p:sp>
      <p:graphicFrame>
        <p:nvGraphicFramePr>
          <p:cNvPr id="7" name="object 5">
            <a:extLst>
              <a:ext uri="{FF2B5EF4-FFF2-40B4-BE49-F238E27FC236}">
                <a16:creationId xmlns:a16="http://schemas.microsoft.com/office/drawing/2014/main" id="{3AD77088-85D4-B32D-F8A9-DCBD12440B7A}"/>
              </a:ext>
            </a:extLst>
          </p:cNvPr>
          <p:cNvGraphicFramePr>
            <a:graphicFrameLocks noGrp="1"/>
          </p:cNvGraphicFramePr>
          <p:nvPr/>
        </p:nvGraphicFramePr>
        <p:xfrm>
          <a:off x="1670050" y="2808604"/>
          <a:ext cx="1881505" cy="741679"/>
        </p:xfrm>
        <a:graphic>
          <a:graphicData uri="http://schemas.openxmlformats.org/drawingml/2006/table">
            <a:tbl>
              <a:tblPr firstRow="1" bandRow="1">
                <a:tableStyleId>{2D5ABB26-0587-4C30-8999-92F81FD0307C}</a:tableStyleId>
              </a:tblPr>
              <a:tblGrid>
                <a:gridCol w="1881505">
                  <a:extLst>
                    <a:ext uri="{9D8B030D-6E8A-4147-A177-3AD203B41FA5}">
                      <a16:colId xmlns:a16="http://schemas.microsoft.com/office/drawing/2014/main" val="20000"/>
                    </a:ext>
                  </a:extLst>
                </a:gridCol>
              </a:tblGrid>
              <a:tr h="370840">
                <a:tc>
                  <a:txBody>
                    <a:bodyPr/>
                    <a:lstStyle/>
                    <a:p>
                      <a:pPr marL="91440">
                        <a:lnSpc>
                          <a:spcPct val="100000"/>
                        </a:lnSpc>
                        <a:spcBef>
                          <a:spcPts val="270"/>
                        </a:spcBef>
                      </a:pPr>
                      <a:r>
                        <a:rPr sz="1800" b="1" spc="-40" dirty="0">
                          <a:solidFill>
                            <a:srgbClr val="FFFFFF"/>
                          </a:solidFill>
                          <a:latin typeface="Calibri"/>
                          <a:cs typeface="Calibri"/>
                        </a:rPr>
                        <a:t>Total</a:t>
                      </a:r>
                      <a:r>
                        <a:rPr sz="1800" b="1" spc="-15" dirty="0">
                          <a:solidFill>
                            <a:srgbClr val="FFFFFF"/>
                          </a:solidFill>
                          <a:latin typeface="Calibri"/>
                          <a:cs typeface="Calibri"/>
                        </a:rPr>
                        <a:t> </a:t>
                      </a:r>
                      <a:r>
                        <a:rPr sz="1800" b="1" spc="-20" dirty="0">
                          <a:solidFill>
                            <a:srgbClr val="FFFFFF"/>
                          </a:solidFill>
                          <a:latin typeface="Calibri"/>
                          <a:cs typeface="Calibri"/>
                        </a:rPr>
                        <a:t>Payload</a:t>
                      </a:r>
                      <a:r>
                        <a:rPr sz="1800" b="1" spc="5" dirty="0">
                          <a:solidFill>
                            <a:srgbClr val="FFFFFF"/>
                          </a:solidFill>
                          <a:latin typeface="Calibri"/>
                          <a:cs typeface="Calibri"/>
                        </a:rPr>
                        <a:t> </a:t>
                      </a:r>
                      <a:r>
                        <a:rPr sz="1800" b="1"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111.268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9823"/>
            <a:ext cx="9854409" cy="43593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web scraping and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including data wrangling, data visualization and 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allowed to identify which features are the best to predict success of launchings;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 showed the best model to predict which characteristics are important to drive this opportunity by the best way, using all collected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2">
            <a:extLst>
              <a:ext uri="{FF2B5EF4-FFF2-40B4-BE49-F238E27FC236}">
                <a16:creationId xmlns:a16="http://schemas.microsoft.com/office/drawing/2014/main" id="{9418F968-5989-5788-0E0B-305FD6206D3F}"/>
              </a:ext>
            </a:extLst>
          </p:cNvPr>
          <p:cNvSpPr txBox="1"/>
          <p:nvPr/>
        </p:nvSpPr>
        <p:spPr>
          <a:xfrm>
            <a:off x="848994" y="1841880"/>
            <a:ext cx="722312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75" dirty="0">
                <a:solidFill>
                  <a:srgbClr val="292929"/>
                </a:solidFill>
                <a:latin typeface="Abadi" panose="020B0604020104020204" pitchFamily="34" charset="0"/>
                <a:cs typeface="Microsoft Sans Serif"/>
              </a:rPr>
              <a:t>Average</a:t>
            </a:r>
            <a:r>
              <a:rPr sz="2200" spc="8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payload</a:t>
            </a:r>
            <a:r>
              <a:rPr sz="2200" spc="55"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mass</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carried</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by</a:t>
            </a:r>
            <a:r>
              <a:rPr sz="2200" spc="6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booster</a:t>
            </a:r>
            <a:r>
              <a:rPr sz="2200" spc="5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version</a:t>
            </a:r>
            <a:r>
              <a:rPr sz="2200" spc="9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F9</a:t>
            </a:r>
            <a:r>
              <a:rPr sz="2200" spc="7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v1.1:</a:t>
            </a:r>
            <a:endParaRPr sz="2200" dirty="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A5C0E462-F4C5-62CE-768D-B31767403BC5}"/>
              </a:ext>
            </a:extLst>
          </p:cNvPr>
          <p:cNvSpPr txBox="1"/>
          <p:nvPr/>
        </p:nvSpPr>
        <p:spPr>
          <a:xfrm>
            <a:off x="848994" y="4920932"/>
            <a:ext cx="8767445"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20" dirty="0">
                <a:solidFill>
                  <a:srgbClr val="292929"/>
                </a:solidFill>
                <a:latin typeface="Abadi" panose="020B0604020104020204" pitchFamily="34" charset="0"/>
                <a:cs typeface="Microsoft Sans Serif"/>
              </a:rPr>
              <a:t>Filtering</a:t>
            </a:r>
            <a:r>
              <a:rPr sz="2200" spc="9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r>
              <a:rPr sz="2200" spc="5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by</a:t>
            </a:r>
            <a:r>
              <a:rPr sz="2200" spc="8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5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booster</a:t>
            </a:r>
            <a:r>
              <a:rPr sz="2200" spc="8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version</a:t>
            </a:r>
            <a:r>
              <a:rPr sz="2200" spc="7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above</a:t>
            </a:r>
            <a:r>
              <a:rPr sz="2200" spc="5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calculating</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average</a:t>
            </a:r>
            <a:endParaRPr sz="2200">
              <a:latin typeface="Abadi" panose="020B0604020104020204" pitchFamily="34" charset="0"/>
              <a:cs typeface="Microsoft Sans Serif"/>
            </a:endParaRPr>
          </a:p>
          <a:p>
            <a:pPr marL="241300">
              <a:lnSpc>
                <a:spcPct val="100000"/>
              </a:lnSpc>
              <a:spcBef>
                <a:spcPts val="5"/>
              </a:spcBef>
            </a:pPr>
            <a:r>
              <a:rPr sz="2200" spc="-50" dirty="0">
                <a:solidFill>
                  <a:srgbClr val="292929"/>
                </a:solidFill>
                <a:latin typeface="Abadi" panose="020B0604020104020204" pitchFamily="34" charset="0"/>
                <a:cs typeface="Microsoft Sans Serif"/>
              </a:rPr>
              <a:t>payload</a:t>
            </a:r>
            <a:r>
              <a:rPr sz="2200" spc="70"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mass</a:t>
            </a:r>
            <a:r>
              <a:rPr sz="2200" spc="6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we</a:t>
            </a:r>
            <a:r>
              <a:rPr sz="2200" spc="70"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obtained</a:t>
            </a:r>
            <a:r>
              <a:rPr sz="2200" spc="5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value</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5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2,928</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kg.</a:t>
            </a:r>
            <a:endParaRPr sz="2200">
              <a:latin typeface="Abadi" panose="020B0604020104020204" pitchFamily="34" charset="0"/>
              <a:cs typeface="Microsoft Sans Serif"/>
            </a:endParaRPr>
          </a:p>
        </p:txBody>
      </p:sp>
      <p:graphicFrame>
        <p:nvGraphicFramePr>
          <p:cNvPr id="7" name="object 5">
            <a:extLst>
              <a:ext uri="{FF2B5EF4-FFF2-40B4-BE49-F238E27FC236}">
                <a16:creationId xmlns:a16="http://schemas.microsoft.com/office/drawing/2014/main" id="{B01EBE46-E5DE-EE0C-1254-A97D0CC8A2D6}"/>
              </a:ext>
            </a:extLst>
          </p:cNvPr>
          <p:cNvGraphicFramePr>
            <a:graphicFrameLocks noGrp="1"/>
          </p:cNvGraphicFramePr>
          <p:nvPr/>
        </p:nvGraphicFramePr>
        <p:xfrm>
          <a:off x="1670050" y="3051810"/>
          <a:ext cx="2043430" cy="741678"/>
        </p:xfrm>
        <a:graphic>
          <a:graphicData uri="http://schemas.openxmlformats.org/drawingml/2006/table">
            <a:tbl>
              <a:tblPr firstRow="1" bandRow="1">
                <a:tableStyleId>{2D5ABB26-0587-4C30-8999-92F81FD0307C}</a:tableStyleId>
              </a:tblPr>
              <a:tblGrid>
                <a:gridCol w="2043430">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20" dirty="0">
                          <a:solidFill>
                            <a:srgbClr val="FFFFFF"/>
                          </a:solidFill>
                          <a:latin typeface="Calibri"/>
                          <a:cs typeface="Calibri"/>
                        </a:rPr>
                        <a:t>Avg</a:t>
                      </a:r>
                      <a:r>
                        <a:rPr sz="1800" b="1" spc="-45" dirty="0">
                          <a:solidFill>
                            <a:srgbClr val="FFFFFF"/>
                          </a:solidFill>
                          <a:latin typeface="Calibri"/>
                          <a:cs typeface="Calibri"/>
                        </a:rPr>
                        <a:t> </a:t>
                      </a:r>
                      <a:r>
                        <a:rPr sz="1800" b="1" spc="-20" dirty="0">
                          <a:solidFill>
                            <a:srgbClr val="FFFFFF"/>
                          </a:solidFill>
                          <a:latin typeface="Calibri"/>
                          <a:cs typeface="Calibri"/>
                        </a:rPr>
                        <a:t>Payload</a:t>
                      </a:r>
                      <a:r>
                        <a:rPr sz="1800" b="1" spc="10" dirty="0">
                          <a:solidFill>
                            <a:srgbClr val="FFFFFF"/>
                          </a:solidFill>
                          <a:latin typeface="Calibri"/>
                          <a:cs typeface="Calibri"/>
                        </a:rPr>
                        <a:t> </a:t>
                      </a:r>
                      <a:r>
                        <a:rPr sz="1800" b="1"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2.928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2">
            <a:extLst>
              <a:ext uri="{FF2B5EF4-FFF2-40B4-BE49-F238E27FC236}">
                <a16:creationId xmlns:a16="http://schemas.microsoft.com/office/drawing/2014/main" id="{2CECBA64-FA17-6161-C268-90F8EB295F9F}"/>
              </a:ext>
            </a:extLst>
          </p:cNvPr>
          <p:cNvSpPr txBox="1"/>
          <p:nvPr/>
        </p:nvSpPr>
        <p:spPr>
          <a:xfrm>
            <a:off x="848994" y="1841880"/>
            <a:ext cx="605409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0" dirty="0">
                <a:solidFill>
                  <a:srgbClr val="292929"/>
                </a:solidFill>
                <a:latin typeface="Abadi" panose="020B0604020104020204" pitchFamily="34" charset="0"/>
                <a:cs typeface="Microsoft Sans Serif"/>
              </a:rPr>
              <a:t>First</a:t>
            </a:r>
            <a:r>
              <a:rPr sz="2200" spc="8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7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landing</a:t>
            </a:r>
            <a:r>
              <a:rPr sz="2200" spc="9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outcome</a:t>
            </a:r>
            <a:r>
              <a:rPr sz="2200" spc="6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on</a:t>
            </a:r>
            <a:r>
              <a:rPr sz="2200" spc="4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ground</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pad:</a:t>
            </a:r>
            <a:endParaRPr sz="220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0FF9A54D-2482-1C9F-E4D2-99642BAFA30B}"/>
              </a:ext>
            </a:extLst>
          </p:cNvPr>
          <p:cNvSpPr txBox="1"/>
          <p:nvPr/>
        </p:nvSpPr>
        <p:spPr>
          <a:xfrm>
            <a:off x="848994" y="4920932"/>
            <a:ext cx="9293225" cy="103187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125" dirty="0">
                <a:solidFill>
                  <a:srgbClr val="292929"/>
                </a:solidFill>
                <a:latin typeface="Abadi" panose="020B0604020104020204" pitchFamily="34" charset="0"/>
                <a:cs typeface="Microsoft Sans Serif"/>
              </a:rPr>
              <a:t>By</a:t>
            </a:r>
            <a:r>
              <a:rPr sz="2200" spc="85"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filtering</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by</a:t>
            </a:r>
            <a:r>
              <a:rPr sz="2200" spc="9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landing</a:t>
            </a:r>
            <a:r>
              <a:rPr sz="2200" spc="8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outcome</a:t>
            </a:r>
            <a:r>
              <a:rPr sz="2200" spc="5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on</a:t>
            </a:r>
            <a:r>
              <a:rPr sz="2200" spc="75"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ground</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pad</a:t>
            </a:r>
            <a:r>
              <a:rPr sz="2200" spc="7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6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getting </a:t>
            </a:r>
            <a:r>
              <a:rPr sz="2200" spc="1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9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minimum</a:t>
            </a:r>
            <a:r>
              <a:rPr sz="2200" spc="80"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value</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a:t>
            </a:r>
            <a:r>
              <a:rPr sz="2200" spc="7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date</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it’s</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possible</a:t>
            </a:r>
            <a:r>
              <a:rPr sz="2200" spc="9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7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identify</a:t>
            </a:r>
            <a:r>
              <a:rPr sz="2200" spc="9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first</a:t>
            </a:r>
            <a:r>
              <a:rPr sz="2200" spc="9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occurrence,</a:t>
            </a:r>
            <a:r>
              <a:rPr sz="2200" spc="8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that </a:t>
            </a:r>
            <a:r>
              <a:rPr sz="2200" spc="-5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happened</a:t>
            </a:r>
            <a:r>
              <a:rPr sz="2200" spc="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on</a:t>
            </a:r>
            <a:r>
              <a:rPr sz="2200" spc="7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12/22/2015.</a:t>
            </a:r>
            <a:endParaRPr sz="2200">
              <a:latin typeface="Abadi" panose="020B0604020104020204" pitchFamily="34" charset="0"/>
              <a:cs typeface="Microsoft Sans Serif"/>
            </a:endParaRPr>
          </a:p>
        </p:txBody>
      </p:sp>
      <p:graphicFrame>
        <p:nvGraphicFramePr>
          <p:cNvPr id="7" name="object 5">
            <a:extLst>
              <a:ext uri="{FF2B5EF4-FFF2-40B4-BE49-F238E27FC236}">
                <a16:creationId xmlns:a16="http://schemas.microsoft.com/office/drawing/2014/main" id="{2D410A14-386D-36ED-BC40-CDAB1837FF63}"/>
              </a:ext>
            </a:extLst>
          </p:cNvPr>
          <p:cNvGraphicFramePr>
            <a:graphicFrameLocks noGrp="1"/>
          </p:cNvGraphicFramePr>
          <p:nvPr/>
        </p:nvGraphicFramePr>
        <p:xfrm>
          <a:off x="1572513" y="3051810"/>
          <a:ext cx="1980564" cy="741678"/>
        </p:xfrm>
        <a:graphic>
          <a:graphicData uri="http://schemas.openxmlformats.org/drawingml/2006/table">
            <a:tbl>
              <a:tblPr firstRow="1" bandRow="1">
                <a:tableStyleId>{2D5ABB26-0587-4C30-8999-92F81FD0307C}</a:tableStyleId>
              </a:tblPr>
              <a:tblGrid>
                <a:gridCol w="1980564">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dirty="0">
                          <a:solidFill>
                            <a:srgbClr val="FFFFFF"/>
                          </a:solidFill>
                          <a:latin typeface="Calibri"/>
                          <a:cs typeface="Calibri"/>
                        </a:rPr>
                        <a:t>Min</a:t>
                      </a:r>
                      <a:r>
                        <a:rPr sz="1800" b="1" spc="-60" dirty="0">
                          <a:solidFill>
                            <a:srgbClr val="FFFFFF"/>
                          </a:solidFill>
                          <a:latin typeface="Calibri"/>
                          <a:cs typeface="Calibri"/>
                        </a:rPr>
                        <a:t> </a:t>
                      </a:r>
                      <a:r>
                        <a:rPr sz="1800" b="1" spc="-15" dirty="0">
                          <a:solidFill>
                            <a:srgbClr val="FFFFFF"/>
                          </a:solidFill>
                          <a:latin typeface="Calibri"/>
                          <a:cs typeface="Calibri"/>
                        </a:rPr>
                        <a:t>Date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dirty="0">
                          <a:latin typeface="Calibri"/>
                          <a:cs typeface="Calibri"/>
                        </a:rPr>
                        <a:t>2015-12-22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2">
            <a:extLst>
              <a:ext uri="{FF2B5EF4-FFF2-40B4-BE49-F238E27FC236}">
                <a16:creationId xmlns:a16="http://schemas.microsoft.com/office/drawing/2014/main" id="{2652DCBA-B5B6-4C1F-DA2B-FE43D70EC797}"/>
              </a:ext>
            </a:extLst>
          </p:cNvPr>
          <p:cNvSpPr txBox="1"/>
          <p:nvPr/>
        </p:nvSpPr>
        <p:spPr>
          <a:xfrm>
            <a:off x="848994" y="1841880"/>
            <a:ext cx="9561830"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55" dirty="0">
                <a:solidFill>
                  <a:srgbClr val="292929"/>
                </a:solidFill>
                <a:latin typeface="Abadi" panose="020B0604020104020204" pitchFamily="34" charset="0"/>
                <a:cs typeface="Microsoft Sans Serif"/>
              </a:rPr>
              <a:t>Boosters</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6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have</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successfully</a:t>
            </a:r>
            <a:r>
              <a:rPr sz="2200" spc="10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landed</a:t>
            </a:r>
            <a:r>
              <a:rPr sz="2200" spc="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on</a:t>
            </a:r>
            <a:r>
              <a:rPr sz="2200" spc="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drone</a:t>
            </a:r>
            <a:r>
              <a:rPr sz="2200" spc="8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ship</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had</a:t>
            </a:r>
            <a:r>
              <a:rPr sz="2200" spc="7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80"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mass </a:t>
            </a:r>
            <a:r>
              <a:rPr sz="2200" spc="-5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greater</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than</a:t>
            </a:r>
            <a:r>
              <a:rPr sz="2200" spc="4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4000</a:t>
            </a:r>
            <a:r>
              <a:rPr sz="2200" spc="100"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but</a:t>
            </a:r>
            <a:r>
              <a:rPr sz="2200" spc="6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less</a:t>
            </a:r>
            <a:r>
              <a:rPr sz="2200" spc="8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than</a:t>
            </a:r>
            <a:r>
              <a:rPr sz="2200" spc="6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6000</a:t>
            </a:r>
            <a:endParaRPr sz="2200">
              <a:latin typeface="Abadi" panose="020B0604020104020204" pitchFamily="34" charset="0"/>
              <a:cs typeface="Microsoft Sans Serif"/>
            </a:endParaRPr>
          </a:p>
        </p:txBody>
      </p:sp>
      <p:sp>
        <p:nvSpPr>
          <p:cNvPr id="3" name="object 3">
            <a:extLst>
              <a:ext uri="{FF2B5EF4-FFF2-40B4-BE49-F238E27FC236}">
                <a16:creationId xmlns:a16="http://schemas.microsoft.com/office/drawing/2014/main" id="{CA102180-4899-5B90-1A57-870EDF19CF30}"/>
              </a:ext>
            </a:extLst>
          </p:cNvPr>
          <p:cNvSpPr txBox="1"/>
          <p:nvPr/>
        </p:nvSpPr>
        <p:spPr>
          <a:xfrm>
            <a:off x="848994" y="5256783"/>
            <a:ext cx="9419590" cy="69659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70" dirty="0">
                <a:solidFill>
                  <a:srgbClr val="292929"/>
                </a:solidFill>
                <a:latin typeface="Abadi" panose="020B0604020104020204" pitchFamily="34" charset="0"/>
                <a:cs typeface="Microsoft Sans Serif"/>
              </a:rPr>
              <a:t>Selecting</a:t>
            </a:r>
            <a:r>
              <a:rPr sz="2200" spc="100"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distinct</a:t>
            </a:r>
            <a:r>
              <a:rPr sz="2200" spc="9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booster</a:t>
            </a:r>
            <a:r>
              <a:rPr sz="2200" spc="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versions</a:t>
            </a:r>
            <a:r>
              <a:rPr sz="2200" spc="8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according</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to</a:t>
            </a:r>
            <a:r>
              <a:rPr sz="2200" spc="9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60"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filters</a:t>
            </a:r>
            <a:r>
              <a:rPr sz="2200" spc="9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above,</a:t>
            </a:r>
            <a:r>
              <a:rPr sz="2200" spc="6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these</a:t>
            </a:r>
            <a:r>
              <a:rPr sz="2200" spc="8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4</a:t>
            </a:r>
            <a:r>
              <a:rPr sz="2200" spc="8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are </a:t>
            </a:r>
            <a:r>
              <a:rPr sz="2200" spc="-5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result.</a:t>
            </a:r>
            <a:endParaRPr sz="2200">
              <a:latin typeface="Abadi" panose="020B0604020104020204" pitchFamily="34" charset="0"/>
              <a:cs typeface="Microsoft Sans Serif"/>
            </a:endParaRPr>
          </a:p>
        </p:txBody>
      </p:sp>
      <p:graphicFrame>
        <p:nvGraphicFramePr>
          <p:cNvPr id="6" name="object 5">
            <a:extLst>
              <a:ext uri="{FF2B5EF4-FFF2-40B4-BE49-F238E27FC236}">
                <a16:creationId xmlns:a16="http://schemas.microsoft.com/office/drawing/2014/main" id="{3D535F53-CFBB-2D1D-216D-7A2B7C01CEBB}"/>
              </a:ext>
            </a:extLst>
          </p:cNvPr>
          <p:cNvGraphicFramePr>
            <a:graphicFrameLocks noGrp="1"/>
          </p:cNvGraphicFramePr>
          <p:nvPr/>
        </p:nvGraphicFramePr>
        <p:xfrm>
          <a:off x="1317752" y="2825114"/>
          <a:ext cx="2215515" cy="1854196"/>
        </p:xfrm>
        <a:graphic>
          <a:graphicData uri="http://schemas.openxmlformats.org/drawingml/2006/table">
            <a:tbl>
              <a:tblPr firstRow="1" bandRow="1">
                <a:tableStyleId>{2D5ABB26-0587-4C30-8999-92F81FD0307C}</a:tableStyleId>
              </a:tblPr>
              <a:tblGrid>
                <a:gridCol w="2215515">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15" dirty="0">
                          <a:solidFill>
                            <a:srgbClr val="FFFFFF"/>
                          </a:solidFill>
                          <a:latin typeface="Calibri"/>
                          <a:cs typeface="Calibri"/>
                        </a:rPr>
                        <a:t>Booster</a:t>
                      </a:r>
                      <a:r>
                        <a:rPr sz="1800" b="1" spc="-10" dirty="0">
                          <a:solidFill>
                            <a:srgbClr val="FFFFFF"/>
                          </a:solidFill>
                          <a:latin typeface="Calibri"/>
                          <a:cs typeface="Calibri"/>
                        </a:rPr>
                        <a:t> </a:t>
                      </a:r>
                      <a:r>
                        <a:rPr sz="1800" b="1" spc="-25" dirty="0">
                          <a:solidFill>
                            <a:srgbClr val="FFFFFF"/>
                          </a:solidFill>
                          <a:latin typeface="Calibri"/>
                          <a:cs typeface="Calibri"/>
                        </a:rPr>
                        <a:t>Version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spc="-5" dirty="0">
                          <a:latin typeface="Calibri"/>
                          <a:cs typeface="Calibri"/>
                        </a:rPr>
                        <a:t>FT</a:t>
                      </a:r>
                      <a:r>
                        <a:rPr sz="1800" spc="-30" dirty="0">
                          <a:latin typeface="Calibri"/>
                          <a:cs typeface="Calibri"/>
                        </a:rPr>
                        <a:t> </a:t>
                      </a:r>
                      <a:r>
                        <a:rPr sz="1800" dirty="0">
                          <a:latin typeface="Calibri"/>
                          <a:cs typeface="Calibri"/>
                        </a:rPr>
                        <a:t>B1021.2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1440">
                        <a:lnSpc>
                          <a:spcPct val="100000"/>
                        </a:lnSpc>
                        <a:spcBef>
                          <a:spcPts val="270"/>
                        </a:spcBef>
                      </a:pPr>
                      <a:r>
                        <a:rPr sz="1800" spc="-5" dirty="0">
                          <a:latin typeface="Calibri"/>
                          <a:cs typeface="Calibri"/>
                        </a:rPr>
                        <a:t>F9 FT</a:t>
                      </a:r>
                      <a:r>
                        <a:rPr sz="1800" spc="-25" dirty="0">
                          <a:latin typeface="Calibri"/>
                          <a:cs typeface="Calibri"/>
                        </a:rPr>
                        <a:t> </a:t>
                      </a:r>
                      <a:r>
                        <a:rPr sz="1800" spc="-5" dirty="0">
                          <a:latin typeface="Calibri"/>
                          <a:cs typeface="Calibri"/>
                        </a:rPr>
                        <a:t>B1031.2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5" dirty="0">
                          <a:latin typeface="Calibri"/>
                          <a:cs typeface="Calibri"/>
                        </a:rPr>
                        <a:t>F9</a:t>
                      </a:r>
                      <a:r>
                        <a:rPr sz="1800" spc="-15" dirty="0">
                          <a:latin typeface="Calibri"/>
                          <a:cs typeface="Calibri"/>
                        </a:rPr>
                        <a:t> </a:t>
                      </a:r>
                      <a:r>
                        <a:rPr sz="1800" spc="-5" dirty="0">
                          <a:latin typeface="Calibri"/>
                          <a:cs typeface="Calibri"/>
                        </a:rPr>
                        <a:t>FT</a:t>
                      </a:r>
                      <a:r>
                        <a:rPr sz="1800" spc="-25" dirty="0">
                          <a:latin typeface="Calibri"/>
                          <a:cs typeface="Calibri"/>
                        </a:rPr>
                        <a:t> </a:t>
                      </a:r>
                      <a:r>
                        <a:rPr sz="1800" dirty="0">
                          <a:latin typeface="Calibri"/>
                          <a:cs typeface="Calibri"/>
                        </a:rPr>
                        <a:t>B1022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spc="-5" dirty="0">
                          <a:latin typeface="Calibri"/>
                          <a:cs typeface="Calibri"/>
                        </a:rPr>
                        <a:t>FT</a:t>
                      </a:r>
                      <a:r>
                        <a:rPr sz="1800" spc="-25" dirty="0">
                          <a:latin typeface="Calibri"/>
                          <a:cs typeface="Calibri"/>
                        </a:rPr>
                        <a:t> </a:t>
                      </a:r>
                      <a:r>
                        <a:rPr sz="1800" spc="-5" dirty="0">
                          <a:latin typeface="Calibri"/>
                          <a:cs typeface="Calibri"/>
                        </a:rPr>
                        <a:t>B1026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2">
            <a:extLst>
              <a:ext uri="{FF2B5EF4-FFF2-40B4-BE49-F238E27FC236}">
                <a16:creationId xmlns:a16="http://schemas.microsoft.com/office/drawing/2014/main" id="{FBFEDF4D-A77D-A7AB-69EE-69F95BE10743}"/>
              </a:ext>
            </a:extLst>
          </p:cNvPr>
          <p:cNvSpPr txBox="1"/>
          <p:nvPr/>
        </p:nvSpPr>
        <p:spPr>
          <a:xfrm>
            <a:off x="848994" y="1841880"/>
            <a:ext cx="640651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70" dirty="0">
                <a:solidFill>
                  <a:srgbClr val="292929"/>
                </a:solidFill>
                <a:latin typeface="Abadi" panose="020B0604020104020204" pitchFamily="34" charset="0"/>
                <a:cs typeface="Microsoft Sans Serif"/>
              </a:rPr>
              <a:t>Number</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8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7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failure</a:t>
            </a:r>
            <a:r>
              <a:rPr sz="2200" spc="8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mission</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outcomes:</a:t>
            </a:r>
            <a:endParaRPr sz="220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74E35A46-3300-F265-5F99-AD17A25A15A4}"/>
              </a:ext>
            </a:extLst>
          </p:cNvPr>
          <p:cNvSpPr txBox="1"/>
          <p:nvPr/>
        </p:nvSpPr>
        <p:spPr>
          <a:xfrm>
            <a:off x="848994" y="4408170"/>
            <a:ext cx="915352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50" dirty="0">
                <a:solidFill>
                  <a:srgbClr val="292929"/>
                </a:solidFill>
                <a:latin typeface="Abadi" panose="020B0604020104020204" pitchFamily="34" charset="0"/>
                <a:cs typeface="Microsoft Sans Serif"/>
              </a:rPr>
              <a:t>Grouping</a:t>
            </a:r>
            <a:r>
              <a:rPr sz="2200" spc="8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mission</a:t>
            </a:r>
            <a:r>
              <a:rPr sz="2200" spc="8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outcomes</a:t>
            </a:r>
            <a:r>
              <a:rPr sz="2200" spc="6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counting</a:t>
            </a:r>
            <a:r>
              <a:rPr sz="2200" spc="9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records</a:t>
            </a:r>
            <a:r>
              <a:rPr sz="2200" spc="7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a:t>
            </a:r>
            <a:r>
              <a:rPr sz="2200" spc="85"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each</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group</a:t>
            </a:r>
            <a:r>
              <a:rPr sz="2200" spc="9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led</a:t>
            </a:r>
            <a:r>
              <a:rPr sz="2200" spc="9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us</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to </a:t>
            </a:r>
            <a:r>
              <a:rPr sz="2200" spc="-5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5"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summary</a:t>
            </a:r>
            <a:r>
              <a:rPr sz="2200" spc="70"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above.</a:t>
            </a:r>
            <a:endParaRPr sz="2200">
              <a:latin typeface="Abadi" panose="020B0604020104020204" pitchFamily="34" charset="0"/>
              <a:cs typeface="Microsoft Sans Serif"/>
            </a:endParaRPr>
          </a:p>
        </p:txBody>
      </p:sp>
      <p:graphicFrame>
        <p:nvGraphicFramePr>
          <p:cNvPr id="7" name="object 5">
            <a:extLst>
              <a:ext uri="{FF2B5EF4-FFF2-40B4-BE49-F238E27FC236}">
                <a16:creationId xmlns:a16="http://schemas.microsoft.com/office/drawing/2014/main" id="{C314F49D-03D0-83DE-F8B5-CE6836CCEAE9}"/>
              </a:ext>
            </a:extLst>
          </p:cNvPr>
          <p:cNvGraphicFramePr>
            <a:graphicFrameLocks noGrp="1"/>
          </p:cNvGraphicFramePr>
          <p:nvPr/>
        </p:nvGraphicFramePr>
        <p:xfrm>
          <a:off x="1248905" y="2511551"/>
          <a:ext cx="5499099" cy="1483357"/>
        </p:xfrm>
        <a:graphic>
          <a:graphicData uri="http://schemas.openxmlformats.org/drawingml/2006/table">
            <a:tbl>
              <a:tblPr firstRow="1" bandRow="1">
                <a:tableStyleId>{2D5ABB26-0587-4C30-8999-92F81FD0307C}</a:tableStyleId>
              </a:tblPr>
              <a:tblGrid>
                <a:gridCol w="3621404">
                  <a:extLst>
                    <a:ext uri="{9D8B030D-6E8A-4147-A177-3AD203B41FA5}">
                      <a16:colId xmlns:a16="http://schemas.microsoft.com/office/drawing/2014/main" val="20000"/>
                    </a:ext>
                  </a:extLst>
                </a:gridCol>
                <a:gridCol w="1877695">
                  <a:extLst>
                    <a:ext uri="{9D8B030D-6E8A-4147-A177-3AD203B41FA5}">
                      <a16:colId xmlns:a16="http://schemas.microsoft.com/office/drawing/2014/main" val="20001"/>
                    </a:ext>
                  </a:extLst>
                </a:gridCol>
              </a:tblGrid>
              <a:tr h="370839">
                <a:tc>
                  <a:txBody>
                    <a:bodyPr/>
                    <a:lstStyle/>
                    <a:p>
                      <a:pPr marL="91440">
                        <a:lnSpc>
                          <a:spcPct val="100000"/>
                        </a:lnSpc>
                        <a:spcBef>
                          <a:spcPts val="270"/>
                        </a:spcBef>
                      </a:pPr>
                      <a:r>
                        <a:rPr sz="1800" b="1" dirty="0">
                          <a:solidFill>
                            <a:srgbClr val="FFFFFF"/>
                          </a:solidFill>
                          <a:latin typeface="Calibri"/>
                          <a:cs typeface="Calibri"/>
                        </a:rPr>
                        <a:t>Mission</a:t>
                      </a:r>
                      <a:r>
                        <a:rPr sz="1800" b="1" spc="-60" dirty="0">
                          <a:solidFill>
                            <a:srgbClr val="FFFFFF"/>
                          </a:solidFill>
                          <a:latin typeface="Calibri"/>
                          <a:cs typeface="Calibri"/>
                        </a:rPr>
                        <a:t> </a:t>
                      </a:r>
                      <a:r>
                        <a:rPr sz="1800" b="1" spc="-10" dirty="0">
                          <a:solidFill>
                            <a:srgbClr val="FFFFFF"/>
                          </a:solidFill>
                          <a:latin typeface="Calibri"/>
                          <a:cs typeface="Calibri"/>
                        </a:rPr>
                        <a:t>Outcome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algn="ctr">
                        <a:lnSpc>
                          <a:spcPct val="100000"/>
                        </a:lnSpc>
                        <a:spcBef>
                          <a:spcPts val="270"/>
                        </a:spcBef>
                      </a:pPr>
                      <a:r>
                        <a:rPr sz="1800" b="1" spc="-10" dirty="0">
                          <a:solidFill>
                            <a:srgbClr val="FFFFFF"/>
                          </a:solidFill>
                          <a:latin typeface="Calibri"/>
                          <a:cs typeface="Calibri"/>
                        </a:rPr>
                        <a:t>Occurrences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65"/>
                        </a:spcBef>
                      </a:pPr>
                      <a:r>
                        <a:rPr sz="1800" spc="-5" dirty="0">
                          <a:latin typeface="Calibri"/>
                          <a:cs typeface="Calibri"/>
                        </a:rPr>
                        <a:t>Success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65"/>
                        </a:spcBef>
                      </a:pPr>
                      <a:r>
                        <a:rPr sz="1800" spc="5" dirty="0">
                          <a:latin typeface="Calibri"/>
                          <a:cs typeface="Calibri"/>
                        </a:rPr>
                        <a:t>99</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1440">
                        <a:lnSpc>
                          <a:spcPct val="100000"/>
                        </a:lnSpc>
                        <a:spcBef>
                          <a:spcPts val="270"/>
                        </a:spcBef>
                      </a:pPr>
                      <a:r>
                        <a:rPr sz="1800" spc="-5" dirty="0">
                          <a:latin typeface="Calibri"/>
                          <a:cs typeface="Calibri"/>
                        </a:rPr>
                        <a:t>Success</a:t>
                      </a:r>
                      <a:r>
                        <a:rPr sz="1800" spc="25" dirty="0">
                          <a:latin typeface="Calibri"/>
                          <a:cs typeface="Calibri"/>
                        </a:rPr>
                        <a:t> </a:t>
                      </a:r>
                      <a:r>
                        <a:rPr sz="1800" spc="-10" dirty="0">
                          <a:latin typeface="Calibri"/>
                          <a:cs typeface="Calibri"/>
                        </a:rPr>
                        <a:t>(payload</a:t>
                      </a:r>
                      <a:r>
                        <a:rPr sz="1800" spc="25" dirty="0">
                          <a:latin typeface="Calibri"/>
                          <a:cs typeface="Calibri"/>
                        </a:rPr>
                        <a:t> </a:t>
                      </a:r>
                      <a:r>
                        <a:rPr sz="1800" spc="-15" dirty="0">
                          <a:latin typeface="Calibri"/>
                          <a:cs typeface="Calibri"/>
                        </a:rPr>
                        <a:t>status</a:t>
                      </a:r>
                      <a:r>
                        <a:rPr sz="1800" dirty="0">
                          <a:latin typeface="Calibri"/>
                          <a:cs typeface="Calibri"/>
                        </a:rPr>
                        <a:t> </a:t>
                      </a:r>
                      <a:r>
                        <a:rPr sz="1800" spc="-5" dirty="0">
                          <a:latin typeface="Calibri"/>
                          <a:cs typeface="Calibri"/>
                        </a:rPr>
                        <a:t>unclear)</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10" dirty="0">
                          <a:latin typeface="Calibri"/>
                          <a:cs typeface="Calibri"/>
                        </a:rPr>
                        <a:t>Failure</a:t>
                      </a:r>
                      <a:r>
                        <a:rPr sz="1800" spc="-40" dirty="0">
                          <a:latin typeface="Calibri"/>
                          <a:cs typeface="Calibri"/>
                        </a:rPr>
                        <a:t> </a:t>
                      </a:r>
                      <a:r>
                        <a:rPr sz="1800" spc="-5" dirty="0">
                          <a:latin typeface="Calibri"/>
                          <a:cs typeface="Calibri"/>
                        </a:rPr>
                        <a:t>(in</a:t>
                      </a:r>
                      <a:r>
                        <a:rPr sz="1800" spc="10" dirty="0">
                          <a:latin typeface="Calibri"/>
                          <a:cs typeface="Calibri"/>
                        </a:rPr>
                        <a:t> </a:t>
                      </a:r>
                      <a:r>
                        <a:rPr sz="1800" spc="-10" dirty="0">
                          <a:latin typeface="Calibri"/>
                          <a:cs typeface="Calibri"/>
                        </a:rPr>
                        <a:t>flight)</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EBC0596C-9631-987C-FBC5-699F6DCAAF27}"/>
              </a:ext>
            </a:extLst>
          </p:cNvPr>
          <p:cNvSpPr txBox="1"/>
          <p:nvPr/>
        </p:nvSpPr>
        <p:spPr>
          <a:xfrm>
            <a:off x="848994" y="1808734"/>
            <a:ext cx="698500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5" dirty="0">
                <a:solidFill>
                  <a:srgbClr val="292929"/>
                </a:solidFill>
                <a:latin typeface="Abadi" panose="020B0604020104020204" pitchFamily="34" charset="0"/>
                <a:cs typeface="Microsoft Sans Serif"/>
              </a:rPr>
              <a:t>Boosters</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6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have</a:t>
            </a:r>
            <a:r>
              <a:rPr sz="2200" spc="7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carried</a:t>
            </a:r>
            <a:r>
              <a:rPr sz="2200" spc="9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5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maximum</a:t>
            </a:r>
            <a:r>
              <a:rPr sz="2200" spc="7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75"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mass</a:t>
            </a:r>
            <a:endParaRPr sz="2200" dirty="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905FFCFE-AB87-A4F3-CB5A-45B12C38BDE0}"/>
              </a:ext>
            </a:extLst>
          </p:cNvPr>
          <p:cNvSpPr txBox="1"/>
          <p:nvPr/>
        </p:nvSpPr>
        <p:spPr>
          <a:xfrm>
            <a:off x="848994" y="5167883"/>
            <a:ext cx="8665845" cy="663575"/>
          </a:xfrm>
          <a:prstGeom prst="rect">
            <a:avLst/>
          </a:prstGeom>
        </p:spPr>
        <p:txBody>
          <a:bodyPr vert="horz" wrap="square" lIns="0" tIns="50165" rIns="0" bIns="0" rtlCol="0">
            <a:spAutoFit/>
          </a:bodyPr>
          <a:lstStyle/>
          <a:p>
            <a:pPr marL="241300" marR="5080" indent="-228600">
              <a:lnSpc>
                <a:spcPts val="2380"/>
              </a:lnSpc>
              <a:spcBef>
                <a:spcPts val="395"/>
              </a:spcBef>
              <a:buFont typeface="Arial MT"/>
              <a:buChar char="•"/>
              <a:tabLst>
                <a:tab pos="240665" algn="l"/>
                <a:tab pos="241300" algn="l"/>
              </a:tabLst>
            </a:pPr>
            <a:r>
              <a:rPr sz="2200" spc="-140" dirty="0">
                <a:solidFill>
                  <a:srgbClr val="292929"/>
                </a:solidFill>
                <a:latin typeface="Abadi" panose="020B0604020104020204" pitchFamily="34" charset="0"/>
                <a:cs typeface="Microsoft Sans Serif"/>
              </a:rPr>
              <a:t>These</a:t>
            </a:r>
            <a:r>
              <a:rPr sz="2200" spc="6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boosters</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6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have</a:t>
            </a:r>
            <a:r>
              <a:rPr sz="2200" spc="75"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carried</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maximum</a:t>
            </a:r>
            <a:r>
              <a:rPr sz="2200" spc="7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payload</a:t>
            </a:r>
            <a:r>
              <a:rPr sz="2200" spc="75" dirty="0">
                <a:solidFill>
                  <a:srgbClr val="292929"/>
                </a:solidFill>
                <a:latin typeface="Abadi" panose="020B0604020104020204" pitchFamily="34" charset="0"/>
                <a:cs typeface="Microsoft Sans Serif"/>
              </a:rPr>
              <a:t> </a:t>
            </a:r>
            <a:r>
              <a:rPr sz="2200" spc="-135" dirty="0">
                <a:solidFill>
                  <a:srgbClr val="292929"/>
                </a:solidFill>
                <a:latin typeface="Abadi" panose="020B0604020104020204" pitchFamily="34" charset="0"/>
                <a:cs typeface="Microsoft Sans Serif"/>
              </a:rPr>
              <a:t>mass </a:t>
            </a:r>
            <a:r>
              <a:rPr sz="2200" spc="-57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registered</a:t>
            </a:r>
            <a:r>
              <a:rPr sz="2200" spc="7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dataset.</a:t>
            </a:r>
            <a:endParaRPr sz="2200">
              <a:latin typeface="Abadi" panose="020B0604020104020204" pitchFamily="34" charset="0"/>
              <a:cs typeface="Microsoft Sans Serif"/>
            </a:endParaRPr>
          </a:p>
        </p:txBody>
      </p:sp>
      <p:graphicFrame>
        <p:nvGraphicFramePr>
          <p:cNvPr id="7" name="object 5">
            <a:extLst>
              <a:ext uri="{FF2B5EF4-FFF2-40B4-BE49-F238E27FC236}">
                <a16:creationId xmlns:a16="http://schemas.microsoft.com/office/drawing/2014/main" id="{93ACB921-CA08-5C52-2872-7275AD6DF2FE}"/>
              </a:ext>
            </a:extLst>
          </p:cNvPr>
          <p:cNvGraphicFramePr>
            <a:graphicFrameLocks noGrp="1"/>
          </p:cNvGraphicFramePr>
          <p:nvPr/>
        </p:nvGraphicFramePr>
        <p:xfrm>
          <a:off x="1239062" y="2401951"/>
          <a:ext cx="2058035" cy="2595875"/>
        </p:xfrm>
        <a:graphic>
          <a:graphicData uri="http://schemas.openxmlformats.org/drawingml/2006/table">
            <a:tbl>
              <a:tblPr firstRow="1" bandRow="1">
                <a:tableStyleId>{2D5ABB26-0587-4C30-8999-92F81FD0307C}</a:tableStyleId>
              </a:tblPr>
              <a:tblGrid>
                <a:gridCol w="2058035">
                  <a:extLst>
                    <a:ext uri="{9D8B030D-6E8A-4147-A177-3AD203B41FA5}">
                      <a16:colId xmlns:a16="http://schemas.microsoft.com/office/drawing/2014/main" val="20000"/>
                    </a:ext>
                  </a:extLst>
                </a:gridCol>
              </a:tblGrid>
              <a:tr h="370839">
                <a:tc>
                  <a:txBody>
                    <a:bodyPr/>
                    <a:lstStyle/>
                    <a:p>
                      <a:pPr marL="91440">
                        <a:lnSpc>
                          <a:spcPct val="100000"/>
                        </a:lnSpc>
                        <a:spcBef>
                          <a:spcPts val="265"/>
                        </a:spcBef>
                      </a:pPr>
                      <a:r>
                        <a:rPr sz="1800" b="1" spc="-15" dirty="0">
                          <a:solidFill>
                            <a:srgbClr val="FFFFFF"/>
                          </a:solidFill>
                          <a:latin typeface="Calibri"/>
                          <a:cs typeface="Calibri"/>
                        </a:rPr>
                        <a:t>Booster</a:t>
                      </a:r>
                      <a:r>
                        <a:rPr sz="1800" b="1" spc="-20" dirty="0">
                          <a:solidFill>
                            <a:srgbClr val="FFFFFF"/>
                          </a:solidFill>
                          <a:latin typeface="Calibri"/>
                          <a:cs typeface="Calibri"/>
                        </a:rPr>
                        <a:t> </a:t>
                      </a:r>
                      <a:r>
                        <a:rPr sz="1800" b="1" spc="-25" dirty="0">
                          <a:solidFill>
                            <a:srgbClr val="FFFFFF"/>
                          </a:solidFill>
                          <a:latin typeface="Calibri"/>
                          <a:cs typeface="Calibri"/>
                        </a:rPr>
                        <a:t>Version</a:t>
                      </a:r>
                      <a:r>
                        <a:rPr sz="1800" b="1" spc="-5" dirty="0">
                          <a:solidFill>
                            <a:srgbClr val="FFFFFF"/>
                          </a:solidFill>
                          <a:latin typeface="Calibri"/>
                          <a:cs typeface="Calibri"/>
                        </a:rPr>
                        <a:t> </a:t>
                      </a:r>
                      <a:r>
                        <a:rPr sz="1800" b="1" dirty="0">
                          <a:solidFill>
                            <a:srgbClr val="FFFFFF"/>
                          </a:solidFill>
                          <a:latin typeface="Calibri"/>
                          <a:cs typeface="Calibri"/>
                        </a:rPr>
                        <a: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B1048.4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B1048.5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B1049.7</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39">
                <a:tc>
                  <a:txBody>
                    <a:bodyPr/>
                    <a:lstStyle/>
                    <a:p>
                      <a:pPr marL="91440">
                        <a:lnSpc>
                          <a:spcPct val="100000"/>
                        </a:lnSpc>
                        <a:spcBef>
                          <a:spcPts val="275"/>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B1051.3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6D8BD856-15BC-89F0-C468-74189944D38E}"/>
              </a:ext>
            </a:extLst>
          </p:cNvPr>
          <p:cNvGraphicFramePr>
            <a:graphicFrameLocks noGrp="1"/>
          </p:cNvGraphicFramePr>
          <p:nvPr/>
        </p:nvGraphicFramePr>
        <p:xfrm>
          <a:off x="3914266" y="2401951"/>
          <a:ext cx="2077085" cy="2595875"/>
        </p:xfrm>
        <a:graphic>
          <a:graphicData uri="http://schemas.openxmlformats.org/drawingml/2006/table">
            <a:tbl>
              <a:tblPr firstRow="1" bandRow="1">
                <a:tableStyleId>{2D5ABB26-0587-4C30-8999-92F81FD0307C}</a:tableStyleId>
              </a:tblPr>
              <a:tblGrid>
                <a:gridCol w="2077085">
                  <a:extLst>
                    <a:ext uri="{9D8B030D-6E8A-4147-A177-3AD203B41FA5}">
                      <a16:colId xmlns:a16="http://schemas.microsoft.com/office/drawing/2014/main" val="20000"/>
                    </a:ext>
                  </a:extLst>
                </a:gridCol>
              </a:tblGrid>
              <a:tr h="370839">
                <a:tc>
                  <a:txBody>
                    <a:bodyPr/>
                    <a:lstStyle/>
                    <a:p>
                      <a:pPr marL="92075">
                        <a:lnSpc>
                          <a:spcPct val="100000"/>
                        </a:lnSpc>
                        <a:spcBef>
                          <a:spcPts val="265"/>
                        </a:spcBef>
                      </a:pPr>
                      <a:r>
                        <a:rPr sz="1800" b="1" spc="-15" dirty="0">
                          <a:solidFill>
                            <a:srgbClr val="FFFFFF"/>
                          </a:solidFill>
                          <a:latin typeface="Calibri"/>
                          <a:cs typeface="Calibri"/>
                        </a:rPr>
                        <a:t>Booster </a:t>
                      </a:r>
                      <a:r>
                        <a:rPr sz="1800" b="1" spc="-25"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B1051.4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B1051.6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B1056.4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B1058.3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B1060.2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39">
                <a:tc>
                  <a:txBody>
                    <a:bodyPr/>
                    <a:lstStyle/>
                    <a:p>
                      <a:pPr marL="92075">
                        <a:lnSpc>
                          <a:spcPct val="100000"/>
                        </a:lnSpc>
                        <a:spcBef>
                          <a:spcPts val="275"/>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B1060.3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2">
            <a:extLst>
              <a:ext uri="{FF2B5EF4-FFF2-40B4-BE49-F238E27FC236}">
                <a16:creationId xmlns:a16="http://schemas.microsoft.com/office/drawing/2014/main" id="{BCF81535-CE97-E6EC-330A-B0842C891F4F}"/>
              </a:ext>
            </a:extLst>
          </p:cNvPr>
          <p:cNvSpPr txBox="1"/>
          <p:nvPr/>
        </p:nvSpPr>
        <p:spPr>
          <a:xfrm>
            <a:off x="848994" y="1841880"/>
            <a:ext cx="951801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70" dirty="0">
                <a:solidFill>
                  <a:srgbClr val="292929"/>
                </a:solidFill>
                <a:latin typeface="Abadi" panose="020B0604020104020204" pitchFamily="34" charset="0"/>
                <a:cs typeface="Microsoft Sans Serif"/>
              </a:rPr>
              <a:t>Failed</a:t>
            </a:r>
            <a:r>
              <a:rPr sz="2200" spc="7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landing</a:t>
            </a:r>
            <a:r>
              <a:rPr sz="2200" spc="10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outcomes</a:t>
            </a:r>
            <a:r>
              <a:rPr sz="2200" spc="6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7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drone</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ship,</a:t>
            </a:r>
            <a:r>
              <a:rPr sz="2200" spc="9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their</a:t>
            </a:r>
            <a:r>
              <a:rPr sz="2200" spc="8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booster</a:t>
            </a:r>
            <a:r>
              <a:rPr sz="2200" spc="65"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versions,</a:t>
            </a:r>
            <a:r>
              <a:rPr sz="2200" spc="7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35" dirty="0">
                <a:solidFill>
                  <a:srgbClr val="292929"/>
                </a:solidFill>
                <a:latin typeface="Abadi" panose="020B0604020104020204" pitchFamily="34" charset="0"/>
                <a:cs typeface="Microsoft Sans Serif"/>
              </a:rPr>
              <a:t> </a:t>
            </a:r>
            <a:r>
              <a:rPr sz="2200" spc="-80" dirty="0">
                <a:solidFill>
                  <a:srgbClr val="292929"/>
                </a:solidFill>
                <a:latin typeface="Abadi" panose="020B0604020104020204" pitchFamily="34" charset="0"/>
                <a:cs typeface="Microsoft Sans Serif"/>
              </a:rPr>
              <a:t>launch</a:t>
            </a:r>
            <a:r>
              <a:rPr sz="2200" spc="8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site </a:t>
            </a:r>
            <a:r>
              <a:rPr sz="2200" spc="-570" dirty="0">
                <a:solidFill>
                  <a:srgbClr val="292929"/>
                </a:solidFill>
                <a:latin typeface="Abadi" panose="020B0604020104020204" pitchFamily="34" charset="0"/>
                <a:cs typeface="Microsoft Sans Serif"/>
              </a:rPr>
              <a:t> </a:t>
            </a:r>
            <a:r>
              <a:rPr sz="2200" spc="-125" dirty="0">
                <a:solidFill>
                  <a:srgbClr val="292929"/>
                </a:solidFill>
                <a:latin typeface="Abadi" panose="020B0604020104020204" pitchFamily="34" charset="0"/>
                <a:cs typeface="Microsoft Sans Serif"/>
              </a:rPr>
              <a:t>names</a:t>
            </a:r>
            <a:r>
              <a:rPr sz="2200" spc="7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for</a:t>
            </a:r>
            <a:r>
              <a:rPr sz="2200" spc="60"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8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year</a:t>
            </a:r>
            <a:r>
              <a:rPr sz="2200" spc="8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2015</a:t>
            </a:r>
            <a:endParaRPr sz="220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15BFB8EE-5C69-7340-4A3A-62FED775AAE2}"/>
              </a:ext>
            </a:extLst>
          </p:cNvPr>
          <p:cNvSpPr txBox="1"/>
          <p:nvPr/>
        </p:nvSpPr>
        <p:spPr>
          <a:xfrm>
            <a:off x="848994" y="4555034"/>
            <a:ext cx="552767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45"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list</a:t>
            </a:r>
            <a:r>
              <a:rPr sz="2200" spc="10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above</a:t>
            </a:r>
            <a:r>
              <a:rPr sz="2200" spc="55"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has</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7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only</a:t>
            </a:r>
            <a:r>
              <a:rPr sz="2200" spc="9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two</a:t>
            </a:r>
            <a:r>
              <a:rPr sz="2200" spc="60" dirty="0">
                <a:solidFill>
                  <a:srgbClr val="292929"/>
                </a:solidFill>
                <a:latin typeface="Abadi" panose="020B0604020104020204" pitchFamily="34" charset="0"/>
                <a:cs typeface="Microsoft Sans Serif"/>
              </a:rPr>
              <a:t> </a:t>
            </a:r>
            <a:r>
              <a:rPr sz="2200" spc="-90" dirty="0">
                <a:solidFill>
                  <a:srgbClr val="292929"/>
                </a:solidFill>
                <a:latin typeface="Abadi" panose="020B0604020104020204" pitchFamily="34" charset="0"/>
                <a:cs typeface="Microsoft Sans Serif"/>
              </a:rPr>
              <a:t>occurrences.</a:t>
            </a:r>
            <a:endParaRPr sz="2200" dirty="0">
              <a:latin typeface="Abadi" panose="020B0604020104020204" pitchFamily="34" charset="0"/>
              <a:cs typeface="Microsoft Sans Serif"/>
            </a:endParaRPr>
          </a:p>
        </p:txBody>
      </p:sp>
      <p:graphicFrame>
        <p:nvGraphicFramePr>
          <p:cNvPr id="7" name="object 5">
            <a:extLst>
              <a:ext uri="{FF2B5EF4-FFF2-40B4-BE49-F238E27FC236}">
                <a16:creationId xmlns:a16="http://schemas.microsoft.com/office/drawing/2014/main" id="{CC980BCC-3CC7-5C35-06BA-0D9034FF190C}"/>
              </a:ext>
            </a:extLst>
          </p:cNvPr>
          <p:cNvGraphicFramePr>
            <a:graphicFrameLocks noGrp="1"/>
          </p:cNvGraphicFramePr>
          <p:nvPr/>
        </p:nvGraphicFramePr>
        <p:xfrm>
          <a:off x="1572513" y="2884297"/>
          <a:ext cx="3848100" cy="1112518"/>
        </p:xfrm>
        <a:graphic>
          <a:graphicData uri="http://schemas.openxmlformats.org/drawingml/2006/table">
            <a:tbl>
              <a:tblPr firstRow="1" bandRow="1">
                <a:tableStyleId>{2D5ABB26-0587-4C30-8999-92F81FD0307C}</a:tableStyleId>
              </a:tblPr>
              <a:tblGrid>
                <a:gridCol w="192405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tblGrid>
              <a:tr h="370839">
                <a:tc>
                  <a:txBody>
                    <a:bodyPr/>
                    <a:lstStyle/>
                    <a:p>
                      <a:pPr marL="91440">
                        <a:lnSpc>
                          <a:spcPct val="100000"/>
                        </a:lnSpc>
                        <a:spcBef>
                          <a:spcPts val="265"/>
                        </a:spcBef>
                      </a:pPr>
                      <a:r>
                        <a:rPr sz="1800" b="1" spc="-15" dirty="0">
                          <a:solidFill>
                            <a:srgbClr val="FFFFFF"/>
                          </a:solidFill>
                          <a:latin typeface="Calibri"/>
                          <a:cs typeface="Calibri"/>
                        </a:rPr>
                        <a:t>Booster </a:t>
                      </a:r>
                      <a:r>
                        <a:rPr sz="1800" b="1" spc="-25"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spc="-5" dirty="0">
                          <a:solidFill>
                            <a:srgbClr val="FFFFFF"/>
                          </a:solidFill>
                          <a:latin typeface="Calibri"/>
                          <a:cs typeface="Calibri"/>
                        </a:rPr>
                        <a:t>Launch</a:t>
                      </a:r>
                      <a:r>
                        <a:rPr sz="1800" b="1" spc="-30" dirty="0">
                          <a:solidFill>
                            <a:srgbClr val="FFFFFF"/>
                          </a:solidFill>
                          <a:latin typeface="Calibri"/>
                          <a:cs typeface="Calibri"/>
                        </a:rPr>
                        <a:t> </a:t>
                      </a:r>
                      <a:r>
                        <a:rPr sz="1800" b="1" spc="-10" dirty="0">
                          <a:solidFill>
                            <a:srgbClr val="FFFFFF"/>
                          </a:solidFill>
                          <a:latin typeface="Calibri"/>
                          <a:cs typeface="Calibri"/>
                        </a:rPr>
                        <a:t>Site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v1.1</a:t>
                      </a:r>
                      <a:r>
                        <a:rPr sz="1800" spc="-45" dirty="0">
                          <a:latin typeface="Calibri"/>
                          <a:cs typeface="Calibri"/>
                        </a:rPr>
                        <a:t> </a:t>
                      </a:r>
                      <a:r>
                        <a:rPr sz="1800" dirty="0">
                          <a:latin typeface="Calibri"/>
                          <a:cs typeface="Calibri"/>
                        </a:rPr>
                        <a:t>B1012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v1.1</a:t>
                      </a:r>
                      <a:r>
                        <a:rPr sz="1800" spc="-45" dirty="0">
                          <a:latin typeface="Calibri"/>
                          <a:cs typeface="Calibri"/>
                        </a:rPr>
                        <a:t> </a:t>
                      </a:r>
                      <a:r>
                        <a:rPr sz="1800" dirty="0">
                          <a:latin typeface="Calibri"/>
                          <a:cs typeface="Calibri"/>
                        </a:rPr>
                        <a:t>B1015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2">
            <a:extLst>
              <a:ext uri="{FF2B5EF4-FFF2-40B4-BE49-F238E27FC236}">
                <a16:creationId xmlns:a16="http://schemas.microsoft.com/office/drawing/2014/main" id="{7598E3E2-8959-D861-6B1E-860E76B3421F}"/>
              </a:ext>
            </a:extLst>
          </p:cNvPr>
          <p:cNvSpPr txBox="1"/>
          <p:nvPr/>
        </p:nvSpPr>
        <p:spPr>
          <a:xfrm>
            <a:off x="848994" y="1422020"/>
            <a:ext cx="9229090"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0" dirty="0">
                <a:solidFill>
                  <a:srgbClr val="292929"/>
                </a:solidFill>
                <a:latin typeface="Abadi" panose="020B0604020104020204" pitchFamily="34" charset="0"/>
                <a:cs typeface="Microsoft Sans Serif"/>
              </a:rPr>
              <a:t>Ranking</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9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all</a:t>
            </a:r>
            <a:r>
              <a:rPr sz="2200" spc="80"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landing</a:t>
            </a:r>
            <a:r>
              <a:rPr sz="2200" spc="9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outcomes</a:t>
            </a:r>
            <a:r>
              <a:rPr sz="2200" spc="6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between</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8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date</a:t>
            </a:r>
            <a:r>
              <a:rPr sz="2200" spc="6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2010-06-04</a:t>
            </a:r>
            <a:r>
              <a:rPr sz="2200" spc="114"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9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2017-</a:t>
            </a:r>
            <a:endParaRPr sz="2200" dirty="0">
              <a:latin typeface="Abadi" panose="020B0604020104020204" pitchFamily="34" charset="0"/>
              <a:cs typeface="Microsoft Sans Serif"/>
            </a:endParaRPr>
          </a:p>
          <a:p>
            <a:pPr marL="241300">
              <a:lnSpc>
                <a:spcPct val="100000"/>
              </a:lnSpc>
              <a:spcBef>
                <a:spcPts val="5"/>
              </a:spcBef>
            </a:pPr>
            <a:r>
              <a:rPr sz="2200" spc="40" dirty="0">
                <a:solidFill>
                  <a:srgbClr val="292929"/>
                </a:solidFill>
                <a:latin typeface="Abadi" panose="020B0604020104020204" pitchFamily="34" charset="0"/>
                <a:cs typeface="Microsoft Sans Serif"/>
              </a:rPr>
              <a:t>03-20:</a:t>
            </a:r>
            <a:endParaRPr sz="2200" dirty="0">
              <a:latin typeface="Abadi" panose="020B0604020104020204" pitchFamily="34" charset="0"/>
              <a:cs typeface="Microsoft Sans Serif"/>
            </a:endParaRPr>
          </a:p>
        </p:txBody>
      </p:sp>
      <p:sp>
        <p:nvSpPr>
          <p:cNvPr id="6" name="object 3">
            <a:extLst>
              <a:ext uri="{FF2B5EF4-FFF2-40B4-BE49-F238E27FC236}">
                <a16:creationId xmlns:a16="http://schemas.microsoft.com/office/drawing/2014/main" id="{866D7EAD-306B-CBC1-E6ED-C5608286F48C}"/>
              </a:ext>
            </a:extLst>
          </p:cNvPr>
          <p:cNvSpPr txBox="1"/>
          <p:nvPr/>
        </p:nvSpPr>
        <p:spPr>
          <a:xfrm>
            <a:off x="848994" y="5658485"/>
            <a:ext cx="869823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10" dirty="0">
                <a:solidFill>
                  <a:srgbClr val="292929"/>
                </a:solidFill>
                <a:latin typeface="Abadi" panose="020B0604020104020204" pitchFamily="34" charset="0"/>
                <a:cs typeface="Microsoft Sans Serif"/>
              </a:rPr>
              <a:t>This</a:t>
            </a:r>
            <a:r>
              <a:rPr sz="2200" spc="8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view</a:t>
            </a:r>
            <a:r>
              <a:rPr sz="2200" spc="8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of</a:t>
            </a:r>
            <a:r>
              <a:rPr sz="2200" spc="6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data</a:t>
            </a:r>
            <a:r>
              <a:rPr sz="2200" spc="60" dirty="0">
                <a:solidFill>
                  <a:srgbClr val="292929"/>
                </a:solidFill>
                <a:latin typeface="Abadi" panose="020B0604020104020204" pitchFamily="34" charset="0"/>
                <a:cs typeface="Microsoft Sans Serif"/>
              </a:rPr>
              <a:t> </a:t>
            </a:r>
            <a:r>
              <a:rPr sz="2200" spc="-50" dirty="0">
                <a:solidFill>
                  <a:srgbClr val="292929"/>
                </a:solidFill>
                <a:latin typeface="Abadi" panose="020B0604020104020204" pitchFamily="34" charset="0"/>
                <a:cs typeface="Microsoft Sans Serif"/>
              </a:rPr>
              <a:t>alerts</a:t>
            </a:r>
            <a:r>
              <a:rPr sz="2200" spc="75"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us</a:t>
            </a:r>
            <a:r>
              <a:rPr sz="2200" spc="90"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that</a:t>
            </a:r>
            <a:r>
              <a:rPr sz="2200" spc="65" dirty="0">
                <a:solidFill>
                  <a:srgbClr val="292929"/>
                </a:solidFill>
                <a:latin typeface="Abadi" panose="020B0604020104020204" pitchFamily="34" charset="0"/>
                <a:cs typeface="Microsoft Sans Serif"/>
              </a:rPr>
              <a:t> </a:t>
            </a:r>
            <a:r>
              <a:rPr sz="2200" spc="-5" dirty="0">
                <a:solidFill>
                  <a:srgbClr val="292929"/>
                </a:solidFill>
                <a:latin typeface="Abadi" panose="020B0604020104020204" pitchFamily="34" charset="0"/>
                <a:cs typeface="Microsoft Sans Serif"/>
              </a:rPr>
              <a:t>“No</a:t>
            </a:r>
            <a:r>
              <a:rPr sz="2200" spc="60"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attempt”</a:t>
            </a:r>
            <a:r>
              <a:rPr sz="2200" spc="4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must</a:t>
            </a:r>
            <a:r>
              <a:rPr sz="2200" spc="90"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be</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taken</a:t>
            </a:r>
            <a:r>
              <a:rPr sz="2200" spc="55" dirty="0">
                <a:solidFill>
                  <a:srgbClr val="292929"/>
                </a:solidFill>
                <a:latin typeface="Abadi" panose="020B0604020104020204" pitchFamily="34" charset="0"/>
                <a:cs typeface="Microsoft Sans Serif"/>
              </a:rPr>
              <a:t> </a:t>
            </a:r>
            <a:r>
              <a:rPr sz="2200" spc="-20" dirty="0">
                <a:solidFill>
                  <a:srgbClr val="292929"/>
                </a:solidFill>
                <a:latin typeface="Abadi" panose="020B0604020104020204" pitchFamily="34" charset="0"/>
                <a:cs typeface="Microsoft Sans Serif"/>
              </a:rPr>
              <a:t>in</a:t>
            </a:r>
            <a:r>
              <a:rPr sz="2200" spc="8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account.</a:t>
            </a:r>
            <a:endParaRPr sz="2200" dirty="0">
              <a:latin typeface="Abadi" panose="020B0604020104020204" pitchFamily="34" charset="0"/>
              <a:cs typeface="Microsoft Sans Serif"/>
            </a:endParaRPr>
          </a:p>
        </p:txBody>
      </p:sp>
      <p:graphicFrame>
        <p:nvGraphicFramePr>
          <p:cNvPr id="7" name="object 5">
            <a:extLst>
              <a:ext uri="{FF2B5EF4-FFF2-40B4-BE49-F238E27FC236}">
                <a16:creationId xmlns:a16="http://schemas.microsoft.com/office/drawing/2014/main" id="{E98A7118-5DCD-C05F-AF02-3673FEE916ED}"/>
              </a:ext>
            </a:extLst>
          </p:cNvPr>
          <p:cNvGraphicFramePr>
            <a:graphicFrameLocks noGrp="1"/>
          </p:cNvGraphicFramePr>
          <p:nvPr>
            <p:extLst>
              <p:ext uri="{D42A27DB-BD31-4B8C-83A1-F6EECF244321}">
                <p14:modId xmlns:p14="http://schemas.microsoft.com/office/powerpoint/2010/main" val="4236225023"/>
              </p:ext>
            </p:extLst>
          </p:nvPr>
        </p:nvGraphicFramePr>
        <p:xfrm>
          <a:off x="2068195" y="2116800"/>
          <a:ext cx="5722620" cy="3337555"/>
        </p:xfrm>
        <a:graphic>
          <a:graphicData uri="http://schemas.openxmlformats.org/drawingml/2006/table">
            <a:tbl>
              <a:tblPr firstRow="1" bandRow="1">
                <a:tableStyleId>{2D5ABB26-0587-4C30-8999-92F81FD0307C}</a:tableStyleId>
              </a:tblPr>
              <a:tblGrid>
                <a:gridCol w="3860800">
                  <a:extLst>
                    <a:ext uri="{9D8B030D-6E8A-4147-A177-3AD203B41FA5}">
                      <a16:colId xmlns:a16="http://schemas.microsoft.com/office/drawing/2014/main" val="20000"/>
                    </a:ext>
                  </a:extLst>
                </a:gridCol>
                <a:gridCol w="1861820">
                  <a:extLst>
                    <a:ext uri="{9D8B030D-6E8A-4147-A177-3AD203B41FA5}">
                      <a16:colId xmlns:a16="http://schemas.microsoft.com/office/drawing/2014/main" val="20001"/>
                    </a:ext>
                  </a:extLst>
                </a:gridCol>
              </a:tblGrid>
              <a:tr h="370840">
                <a:tc>
                  <a:txBody>
                    <a:bodyPr/>
                    <a:lstStyle/>
                    <a:p>
                      <a:pPr marL="92075">
                        <a:lnSpc>
                          <a:spcPct val="100000"/>
                        </a:lnSpc>
                        <a:spcBef>
                          <a:spcPts val="265"/>
                        </a:spcBef>
                      </a:pPr>
                      <a:r>
                        <a:rPr sz="1800" b="1" spc="-10" dirty="0">
                          <a:solidFill>
                            <a:srgbClr val="FFFFFF"/>
                          </a:solidFill>
                          <a:latin typeface="Calibri"/>
                          <a:cs typeface="Calibri"/>
                        </a:rPr>
                        <a:t>Landing Outcome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spc="-10" dirty="0">
                          <a:solidFill>
                            <a:srgbClr val="FFFFFF"/>
                          </a:solidFill>
                          <a:latin typeface="Calibri"/>
                          <a:cs typeface="Calibri"/>
                        </a:rPr>
                        <a:t>Occurrences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2075">
                        <a:lnSpc>
                          <a:spcPct val="100000"/>
                        </a:lnSpc>
                        <a:spcBef>
                          <a:spcPts val="265"/>
                        </a:spcBef>
                      </a:pPr>
                      <a:r>
                        <a:rPr sz="1800" dirty="0">
                          <a:latin typeface="Calibri"/>
                          <a:cs typeface="Calibri"/>
                        </a:rPr>
                        <a:t>No</a:t>
                      </a:r>
                      <a:r>
                        <a:rPr sz="1800" spc="-30" dirty="0">
                          <a:latin typeface="Calibri"/>
                          <a:cs typeface="Calibri"/>
                        </a:rPr>
                        <a:t> </a:t>
                      </a:r>
                      <a:r>
                        <a:rPr sz="1800" spc="-15" dirty="0">
                          <a:latin typeface="Calibri"/>
                          <a:cs typeface="Calibri"/>
                        </a:rPr>
                        <a:t>attempt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65"/>
                        </a:spcBef>
                      </a:pPr>
                      <a:r>
                        <a:rPr sz="1800" spc="5" dirty="0">
                          <a:latin typeface="Calibri"/>
                          <a:cs typeface="Calibri"/>
                        </a:rPr>
                        <a:t>10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2075">
                        <a:lnSpc>
                          <a:spcPct val="100000"/>
                        </a:lnSpc>
                        <a:spcBef>
                          <a:spcPts val="270"/>
                        </a:spcBef>
                      </a:pPr>
                      <a:r>
                        <a:rPr sz="1800" spc="-15" dirty="0">
                          <a:latin typeface="Calibri"/>
                          <a:cs typeface="Calibri"/>
                        </a:rPr>
                        <a:t>Failure</a:t>
                      </a:r>
                      <a:r>
                        <a:rPr sz="1800" spc="-20" dirty="0">
                          <a:latin typeface="Calibri"/>
                          <a:cs typeface="Calibri"/>
                        </a:rPr>
                        <a:t> </a:t>
                      </a:r>
                      <a:r>
                        <a:rPr sz="1800" spc="-15" dirty="0">
                          <a:latin typeface="Calibri"/>
                          <a:cs typeface="Calibri"/>
                        </a:rPr>
                        <a:t>(drone</a:t>
                      </a:r>
                      <a:r>
                        <a:rPr sz="1800" spc="35" dirty="0">
                          <a:latin typeface="Calibri"/>
                          <a:cs typeface="Calibri"/>
                        </a:rPr>
                        <a:t> </a:t>
                      </a:r>
                      <a:r>
                        <a:rPr sz="1800" spc="-5" dirty="0">
                          <a:latin typeface="Calibri"/>
                          <a:cs typeface="Calibri"/>
                        </a:rPr>
                        <a:t>ship)</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2075">
                        <a:lnSpc>
                          <a:spcPct val="100000"/>
                        </a:lnSpc>
                        <a:spcBef>
                          <a:spcPts val="270"/>
                        </a:spcBef>
                      </a:pPr>
                      <a:r>
                        <a:rPr sz="1800" spc="-5" dirty="0">
                          <a:latin typeface="Calibri"/>
                          <a:cs typeface="Calibri"/>
                        </a:rPr>
                        <a:t>Success</a:t>
                      </a:r>
                      <a:r>
                        <a:rPr sz="1800" spc="5" dirty="0">
                          <a:latin typeface="Calibri"/>
                          <a:cs typeface="Calibri"/>
                        </a:rPr>
                        <a:t> </a:t>
                      </a:r>
                      <a:r>
                        <a:rPr sz="1800" spc="-15" dirty="0">
                          <a:latin typeface="Calibri"/>
                          <a:cs typeface="Calibri"/>
                        </a:rPr>
                        <a:t>(drone</a:t>
                      </a:r>
                      <a:r>
                        <a:rPr sz="1800" spc="15" dirty="0">
                          <a:latin typeface="Calibri"/>
                          <a:cs typeface="Calibri"/>
                        </a:rPr>
                        <a:t> </a:t>
                      </a:r>
                      <a:r>
                        <a:rPr sz="1800" spc="-5" dirty="0">
                          <a:latin typeface="Calibri"/>
                          <a:cs typeface="Calibri"/>
                        </a:rPr>
                        <a:t>ship)</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2075">
                        <a:lnSpc>
                          <a:spcPct val="100000"/>
                        </a:lnSpc>
                        <a:spcBef>
                          <a:spcPts val="270"/>
                        </a:spcBef>
                      </a:pPr>
                      <a:r>
                        <a:rPr sz="1800" spc="-10" dirty="0">
                          <a:latin typeface="Calibri"/>
                          <a:cs typeface="Calibri"/>
                        </a:rPr>
                        <a:t>Controlled</a:t>
                      </a:r>
                      <a:r>
                        <a:rPr sz="1800" spc="-5" dirty="0">
                          <a:latin typeface="Calibri"/>
                          <a:cs typeface="Calibri"/>
                        </a:rPr>
                        <a:t> (ocean)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39">
                <a:tc>
                  <a:txBody>
                    <a:bodyPr/>
                    <a:lstStyle/>
                    <a:p>
                      <a:pPr marL="92075">
                        <a:lnSpc>
                          <a:spcPct val="100000"/>
                        </a:lnSpc>
                        <a:spcBef>
                          <a:spcPts val="275"/>
                        </a:spcBef>
                      </a:pPr>
                      <a:r>
                        <a:rPr sz="1800" spc="-5" dirty="0">
                          <a:latin typeface="Calibri"/>
                          <a:cs typeface="Calibri"/>
                        </a:rPr>
                        <a:t>Success</a:t>
                      </a:r>
                      <a:r>
                        <a:rPr sz="1800" spc="5" dirty="0">
                          <a:latin typeface="Calibri"/>
                          <a:cs typeface="Calibri"/>
                        </a:rPr>
                        <a:t> </a:t>
                      </a:r>
                      <a:r>
                        <a:rPr sz="1800" spc="-15" dirty="0">
                          <a:latin typeface="Calibri"/>
                          <a:cs typeface="Calibri"/>
                        </a:rPr>
                        <a:t>(ground</a:t>
                      </a:r>
                      <a:r>
                        <a:rPr sz="1800" spc="50" dirty="0">
                          <a:latin typeface="Calibri"/>
                          <a:cs typeface="Calibri"/>
                        </a:rPr>
                        <a:t> </a:t>
                      </a:r>
                      <a:r>
                        <a:rPr sz="1800" spc="-5" dirty="0">
                          <a:latin typeface="Calibri"/>
                          <a:cs typeface="Calibri"/>
                        </a:rPr>
                        <a:t>pad)</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dirty="0">
                          <a:latin typeface="Calibri"/>
                          <a:cs typeface="Calibri"/>
                        </a:rPr>
                        <a:t>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40">
                <a:tc>
                  <a:txBody>
                    <a:bodyPr/>
                    <a:lstStyle/>
                    <a:p>
                      <a:pPr marL="92075">
                        <a:lnSpc>
                          <a:spcPct val="100000"/>
                        </a:lnSpc>
                        <a:spcBef>
                          <a:spcPts val="270"/>
                        </a:spcBef>
                      </a:pPr>
                      <a:r>
                        <a:rPr sz="1800" spc="-15" dirty="0">
                          <a:latin typeface="Calibri"/>
                          <a:cs typeface="Calibri"/>
                        </a:rPr>
                        <a:t>Failure</a:t>
                      </a:r>
                      <a:r>
                        <a:rPr sz="1800" spc="-10" dirty="0">
                          <a:latin typeface="Calibri"/>
                          <a:cs typeface="Calibri"/>
                        </a:rPr>
                        <a:t> </a:t>
                      </a:r>
                      <a:r>
                        <a:rPr sz="1800" spc="-15" dirty="0">
                          <a:latin typeface="Calibri"/>
                          <a:cs typeface="Calibri"/>
                        </a:rPr>
                        <a:t>(parachute)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370839">
                <a:tc>
                  <a:txBody>
                    <a:bodyPr/>
                    <a:lstStyle/>
                    <a:p>
                      <a:pPr marL="92075">
                        <a:lnSpc>
                          <a:spcPct val="100000"/>
                        </a:lnSpc>
                        <a:spcBef>
                          <a:spcPts val="275"/>
                        </a:spcBef>
                      </a:pPr>
                      <a:r>
                        <a:rPr sz="1800" spc="-10" dirty="0">
                          <a:latin typeface="Calibri"/>
                          <a:cs typeface="Calibri"/>
                        </a:rPr>
                        <a:t>Uncontrolled </a:t>
                      </a:r>
                      <a:r>
                        <a:rPr sz="1800" spc="-5" dirty="0">
                          <a:latin typeface="Calibri"/>
                          <a:cs typeface="Calibri"/>
                        </a:rPr>
                        <a:t>(ocean)</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dirty="0">
                          <a:latin typeface="Calibri"/>
                          <a:cs typeface="Calibri"/>
                        </a:rPr>
                        <a:t>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r h="370840">
                <a:tc>
                  <a:txBody>
                    <a:bodyPr/>
                    <a:lstStyle/>
                    <a:p>
                      <a:pPr marL="92075">
                        <a:lnSpc>
                          <a:spcPct val="100000"/>
                        </a:lnSpc>
                        <a:spcBef>
                          <a:spcPts val="275"/>
                        </a:spcBef>
                      </a:pPr>
                      <a:r>
                        <a:rPr sz="1800" spc="-5" dirty="0">
                          <a:latin typeface="Calibri"/>
                          <a:cs typeface="Calibri"/>
                        </a:rPr>
                        <a:t>Precluded </a:t>
                      </a:r>
                      <a:r>
                        <a:rPr sz="1800" spc="-15" dirty="0">
                          <a:latin typeface="Calibri"/>
                          <a:cs typeface="Calibri"/>
                        </a:rPr>
                        <a:t>(drone</a:t>
                      </a:r>
                      <a:r>
                        <a:rPr sz="1800" spc="35" dirty="0">
                          <a:latin typeface="Calibri"/>
                          <a:cs typeface="Calibri"/>
                        </a:rPr>
                        <a:t> </a:t>
                      </a:r>
                      <a:r>
                        <a:rPr sz="1800" spc="-5" dirty="0">
                          <a:latin typeface="Calibri"/>
                          <a:cs typeface="Calibri"/>
                        </a:rPr>
                        <a:t>ship)</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5"/>
                        </a:spcBef>
                      </a:pPr>
                      <a:r>
                        <a:rPr sz="1800" dirty="0">
                          <a:latin typeface="Calibri"/>
                          <a:cs typeface="Calibri"/>
                        </a:rPr>
                        <a:t>1</a:t>
                      </a: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sp>
        <p:nvSpPr>
          <p:cNvPr id="4" name="object 3">
            <a:extLst>
              <a:ext uri="{FF2B5EF4-FFF2-40B4-BE49-F238E27FC236}">
                <a16:creationId xmlns:a16="http://schemas.microsoft.com/office/drawing/2014/main" id="{069D5E0A-A398-FA77-908A-096A9D352B96}"/>
              </a:ext>
            </a:extLst>
          </p:cNvPr>
          <p:cNvSpPr txBox="1"/>
          <p:nvPr/>
        </p:nvSpPr>
        <p:spPr>
          <a:xfrm>
            <a:off x="848994" y="5664834"/>
            <a:ext cx="8587105" cy="574675"/>
          </a:xfrm>
          <a:prstGeom prst="rect">
            <a:avLst/>
          </a:prstGeom>
        </p:spPr>
        <p:txBody>
          <a:bodyPr vert="horz" wrap="square" lIns="0" tIns="12700" rIns="0" bIns="0" rtlCol="0">
            <a:spAutoFit/>
          </a:bodyPr>
          <a:lstStyle/>
          <a:p>
            <a:pPr marL="241300" indent="-228600">
              <a:lnSpc>
                <a:spcPts val="2160"/>
              </a:lnSpc>
              <a:spcBef>
                <a:spcPts val="100"/>
              </a:spcBef>
              <a:buFont typeface="Arial MT"/>
              <a:buChar char="•"/>
              <a:tabLst>
                <a:tab pos="240665" algn="l"/>
                <a:tab pos="241300" algn="l"/>
              </a:tabLst>
            </a:pPr>
            <a:r>
              <a:rPr sz="2000" spc="-85" dirty="0">
                <a:solidFill>
                  <a:srgbClr val="292929"/>
                </a:solidFill>
                <a:latin typeface="Abadi" panose="020B0604020104020204" pitchFamily="34" charset="0"/>
                <a:cs typeface="Microsoft Sans Serif"/>
              </a:rPr>
              <a:t>Launch</a:t>
            </a:r>
            <a:r>
              <a:rPr sz="2000" spc="70"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sites</a:t>
            </a:r>
            <a:r>
              <a:rPr sz="2000" spc="75"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are</a:t>
            </a:r>
            <a:r>
              <a:rPr sz="2000" spc="7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near</a:t>
            </a:r>
            <a:r>
              <a:rPr sz="2000" spc="60" dirty="0">
                <a:solidFill>
                  <a:srgbClr val="292929"/>
                </a:solidFill>
                <a:latin typeface="Abadi" panose="020B0604020104020204" pitchFamily="34" charset="0"/>
                <a:cs typeface="Microsoft Sans Serif"/>
              </a:rPr>
              <a:t> </a:t>
            </a:r>
            <a:r>
              <a:rPr sz="2000" spc="-120" dirty="0">
                <a:solidFill>
                  <a:srgbClr val="292929"/>
                </a:solidFill>
                <a:latin typeface="Abadi" panose="020B0604020104020204" pitchFamily="34" charset="0"/>
                <a:cs typeface="Microsoft Sans Serif"/>
              </a:rPr>
              <a:t>sea,</a:t>
            </a:r>
            <a:r>
              <a:rPr sz="2000" spc="7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probably</a:t>
            </a:r>
            <a:r>
              <a:rPr sz="2000" spc="70"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by</a:t>
            </a:r>
            <a:r>
              <a:rPr sz="2000" spc="7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safety,</a:t>
            </a:r>
            <a:r>
              <a:rPr sz="2000" spc="75" dirty="0">
                <a:solidFill>
                  <a:srgbClr val="292929"/>
                </a:solidFill>
                <a:latin typeface="Abadi" panose="020B0604020104020204" pitchFamily="34" charset="0"/>
                <a:cs typeface="Microsoft Sans Serif"/>
              </a:rPr>
              <a:t> </a:t>
            </a:r>
            <a:r>
              <a:rPr sz="2000" spc="15" dirty="0">
                <a:solidFill>
                  <a:srgbClr val="292929"/>
                </a:solidFill>
                <a:latin typeface="Abadi" panose="020B0604020104020204" pitchFamily="34" charset="0"/>
                <a:cs typeface="Microsoft Sans Serif"/>
              </a:rPr>
              <a:t>but</a:t>
            </a:r>
            <a:r>
              <a:rPr sz="2000" spc="80"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not</a:t>
            </a:r>
            <a:r>
              <a:rPr sz="2000" spc="6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too</a:t>
            </a:r>
            <a:r>
              <a:rPr sz="2000" spc="8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far</a:t>
            </a:r>
            <a:r>
              <a:rPr sz="2000" spc="6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from</a:t>
            </a:r>
            <a:r>
              <a:rPr sz="2000" spc="80"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roads</a:t>
            </a:r>
            <a:r>
              <a:rPr sz="2000" spc="75"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and</a:t>
            </a:r>
            <a:endParaRPr sz="2000">
              <a:latin typeface="Abadi" panose="020B0604020104020204" pitchFamily="34" charset="0"/>
              <a:cs typeface="Microsoft Sans Serif"/>
            </a:endParaRPr>
          </a:p>
          <a:p>
            <a:pPr marL="241300">
              <a:lnSpc>
                <a:spcPts val="2160"/>
              </a:lnSpc>
            </a:pPr>
            <a:r>
              <a:rPr sz="2000" spc="-45" dirty="0">
                <a:solidFill>
                  <a:srgbClr val="292929"/>
                </a:solidFill>
                <a:latin typeface="Abadi" panose="020B0604020104020204" pitchFamily="34" charset="0"/>
                <a:cs typeface="Microsoft Sans Serif"/>
              </a:rPr>
              <a:t>railroads.</a:t>
            </a:r>
            <a:endParaRPr sz="2000">
              <a:latin typeface="Abadi" panose="020B0604020104020204" pitchFamily="34" charset="0"/>
              <a:cs typeface="Microsoft Sans Serif"/>
            </a:endParaRPr>
          </a:p>
        </p:txBody>
      </p:sp>
      <p:pic>
        <p:nvPicPr>
          <p:cNvPr id="6" name="object 5">
            <a:extLst>
              <a:ext uri="{FF2B5EF4-FFF2-40B4-BE49-F238E27FC236}">
                <a16:creationId xmlns:a16="http://schemas.microsoft.com/office/drawing/2014/main" id="{2D02F8C7-E1E9-655F-1EAE-BB570443B0C9}"/>
              </a:ext>
            </a:extLst>
          </p:cNvPr>
          <p:cNvPicPr/>
          <p:nvPr/>
        </p:nvPicPr>
        <p:blipFill>
          <a:blip r:embed="rId3" cstate="print"/>
          <a:stretch>
            <a:fillRect/>
          </a:stretch>
        </p:blipFill>
        <p:spPr>
          <a:xfrm>
            <a:off x="2230120" y="1432139"/>
            <a:ext cx="6824980" cy="410717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sp>
        <p:nvSpPr>
          <p:cNvPr id="2" name="object 2">
            <a:extLst>
              <a:ext uri="{FF2B5EF4-FFF2-40B4-BE49-F238E27FC236}">
                <a16:creationId xmlns:a16="http://schemas.microsoft.com/office/drawing/2014/main" id="{C085DA29-6E6C-0AFF-997B-E89EF8E0025B}"/>
              </a:ext>
            </a:extLst>
          </p:cNvPr>
          <p:cNvSpPr txBox="1"/>
          <p:nvPr/>
        </p:nvSpPr>
        <p:spPr>
          <a:xfrm>
            <a:off x="848994" y="1653255"/>
            <a:ext cx="5980430" cy="33020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105" dirty="0">
                <a:solidFill>
                  <a:srgbClr val="292929"/>
                </a:solidFill>
                <a:latin typeface="Abadi" panose="020B0604020104020204" pitchFamily="34" charset="0"/>
                <a:cs typeface="Microsoft Sans Serif"/>
              </a:rPr>
              <a:t>Example</a:t>
            </a:r>
            <a:r>
              <a:rPr sz="2000" spc="70"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of</a:t>
            </a:r>
            <a:r>
              <a:rPr sz="2000" spc="70" dirty="0">
                <a:solidFill>
                  <a:srgbClr val="292929"/>
                </a:solidFill>
                <a:latin typeface="Abadi" panose="020B0604020104020204" pitchFamily="34" charset="0"/>
                <a:cs typeface="Microsoft Sans Serif"/>
              </a:rPr>
              <a:t> </a:t>
            </a:r>
            <a:r>
              <a:rPr sz="2000" spc="-254" dirty="0">
                <a:solidFill>
                  <a:srgbClr val="292929"/>
                </a:solidFill>
                <a:latin typeface="Abadi" panose="020B0604020104020204" pitchFamily="34" charset="0"/>
                <a:cs typeface="Microsoft Sans Serif"/>
              </a:rPr>
              <a:t>KSC</a:t>
            </a:r>
            <a:r>
              <a:rPr sz="2000" spc="80" dirty="0">
                <a:solidFill>
                  <a:srgbClr val="292929"/>
                </a:solidFill>
                <a:latin typeface="Abadi" panose="020B0604020104020204" pitchFamily="34" charset="0"/>
                <a:cs typeface="Microsoft Sans Serif"/>
              </a:rPr>
              <a:t> </a:t>
            </a:r>
            <a:r>
              <a:rPr sz="2000" spc="-50" dirty="0">
                <a:solidFill>
                  <a:srgbClr val="292929"/>
                </a:solidFill>
                <a:latin typeface="Abadi" panose="020B0604020104020204" pitchFamily="34" charset="0"/>
                <a:cs typeface="Microsoft Sans Serif"/>
              </a:rPr>
              <a:t>LC-39A</a:t>
            </a:r>
            <a:r>
              <a:rPr sz="2000" spc="90"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launch</a:t>
            </a:r>
            <a:r>
              <a:rPr sz="2000" spc="7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site</a:t>
            </a:r>
            <a:r>
              <a:rPr sz="2000" spc="6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launch</a:t>
            </a:r>
            <a:r>
              <a:rPr sz="2000" spc="50"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outcomes</a:t>
            </a:r>
            <a:endParaRPr sz="2000" dirty="0">
              <a:latin typeface="Abadi" panose="020B0604020104020204" pitchFamily="34" charset="0"/>
              <a:cs typeface="Microsoft Sans Serif"/>
            </a:endParaRPr>
          </a:p>
        </p:txBody>
      </p:sp>
      <p:sp>
        <p:nvSpPr>
          <p:cNvPr id="4" name="object 3">
            <a:extLst>
              <a:ext uri="{FF2B5EF4-FFF2-40B4-BE49-F238E27FC236}">
                <a16:creationId xmlns:a16="http://schemas.microsoft.com/office/drawing/2014/main" id="{C6D411C0-36F5-6877-122D-3CF32234789B}"/>
              </a:ext>
            </a:extLst>
          </p:cNvPr>
          <p:cNvSpPr txBox="1"/>
          <p:nvPr/>
        </p:nvSpPr>
        <p:spPr>
          <a:xfrm>
            <a:off x="848994" y="5584507"/>
            <a:ext cx="7120890" cy="33020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114" dirty="0">
                <a:solidFill>
                  <a:srgbClr val="292929"/>
                </a:solidFill>
                <a:latin typeface="Abadi" panose="020B0604020104020204" pitchFamily="34" charset="0"/>
                <a:cs typeface="Microsoft Sans Serif"/>
              </a:rPr>
              <a:t>Green</a:t>
            </a:r>
            <a:r>
              <a:rPr sz="2000" spc="6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markers</a:t>
            </a:r>
            <a:r>
              <a:rPr sz="2000" spc="70"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indicate</a:t>
            </a:r>
            <a:r>
              <a:rPr sz="2000" spc="65"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successful</a:t>
            </a:r>
            <a:r>
              <a:rPr sz="2000" spc="45"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and</a:t>
            </a:r>
            <a:r>
              <a:rPr sz="2000" spc="6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red</a:t>
            </a:r>
            <a:r>
              <a:rPr sz="2000" spc="80" dirty="0">
                <a:solidFill>
                  <a:srgbClr val="292929"/>
                </a:solidFill>
                <a:latin typeface="Abadi" panose="020B0604020104020204" pitchFamily="34" charset="0"/>
                <a:cs typeface="Microsoft Sans Serif"/>
              </a:rPr>
              <a:t> </a:t>
            </a:r>
            <a:r>
              <a:rPr sz="2000" spc="-75" dirty="0">
                <a:solidFill>
                  <a:srgbClr val="292929"/>
                </a:solidFill>
                <a:latin typeface="Abadi" panose="020B0604020104020204" pitchFamily="34" charset="0"/>
                <a:cs typeface="Microsoft Sans Serif"/>
              </a:rPr>
              <a:t>ones</a:t>
            </a:r>
            <a:r>
              <a:rPr sz="2000" spc="65"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indicate</a:t>
            </a:r>
            <a:r>
              <a:rPr sz="2000" spc="45" dirty="0">
                <a:solidFill>
                  <a:srgbClr val="292929"/>
                </a:solidFill>
                <a:latin typeface="Abadi" panose="020B0604020104020204" pitchFamily="34" charset="0"/>
                <a:cs typeface="Microsoft Sans Serif"/>
              </a:rPr>
              <a:t> </a:t>
            </a:r>
            <a:r>
              <a:rPr sz="2000" spc="-45" dirty="0">
                <a:solidFill>
                  <a:srgbClr val="292929"/>
                </a:solidFill>
                <a:latin typeface="Abadi" panose="020B0604020104020204" pitchFamily="34" charset="0"/>
                <a:cs typeface="Microsoft Sans Serif"/>
              </a:rPr>
              <a:t>failure.</a:t>
            </a:r>
            <a:endParaRPr sz="2000" dirty="0">
              <a:latin typeface="Abadi" panose="020B0604020104020204" pitchFamily="34" charset="0"/>
              <a:cs typeface="Microsoft Sans Serif"/>
            </a:endParaRPr>
          </a:p>
        </p:txBody>
      </p:sp>
      <p:grpSp>
        <p:nvGrpSpPr>
          <p:cNvPr id="6" name="object 5">
            <a:extLst>
              <a:ext uri="{FF2B5EF4-FFF2-40B4-BE49-F238E27FC236}">
                <a16:creationId xmlns:a16="http://schemas.microsoft.com/office/drawing/2014/main" id="{736114F4-4D86-C556-24BD-170B4FE7EE8A}"/>
              </a:ext>
            </a:extLst>
          </p:cNvPr>
          <p:cNvGrpSpPr/>
          <p:nvPr/>
        </p:nvGrpSpPr>
        <p:grpSpPr>
          <a:xfrm>
            <a:off x="1010799" y="2156460"/>
            <a:ext cx="8422640" cy="3082290"/>
            <a:chOff x="1584960" y="2156460"/>
            <a:chExt cx="8422640" cy="3082290"/>
          </a:xfrm>
        </p:grpSpPr>
        <p:pic>
          <p:nvPicPr>
            <p:cNvPr id="7" name="object 6">
              <a:extLst>
                <a:ext uri="{FF2B5EF4-FFF2-40B4-BE49-F238E27FC236}">
                  <a16:creationId xmlns:a16="http://schemas.microsoft.com/office/drawing/2014/main" id="{3B1E1123-D9C1-4A37-B4AC-57F7B933C704}"/>
                </a:ext>
              </a:extLst>
            </p:cNvPr>
            <p:cNvPicPr/>
            <p:nvPr/>
          </p:nvPicPr>
          <p:blipFill>
            <a:blip r:embed="rId3" cstate="print"/>
            <a:stretch>
              <a:fillRect/>
            </a:stretch>
          </p:blipFill>
          <p:spPr>
            <a:xfrm>
              <a:off x="2184400" y="2527300"/>
              <a:ext cx="7823200" cy="2151380"/>
            </a:xfrm>
            <a:prstGeom prst="rect">
              <a:avLst/>
            </a:prstGeom>
          </p:spPr>
        </p:pic>
        <p:pic>
          <p:nvPicPr>
            <p:cNvPr id="9" name="object 7">
              <a:extLst>
                <a:ext uri="{FF2B5EF4-FFF2-40B4-BE49-F238E27FC236}">
                  <a16:creationId xmlns:a16="http://schemas.microsoft.com/office/drawing/2014/main" id="{FD446A4C-F5A5-39BD-0696-AAB30AD473F5}"/>
                </a:ext>
              </a:extLst>
            </p:cNvPr>
            <p:cNvPicPr/>
            <p:nvPr/>
          </p:nvPicPr>
          <p:blipFill>
            <a:blip r:embed="rId4" cstate="print"/>
            <a:stretch>
              <a:fillRect/>
            </a:stretch>
          </p:blipFill>
          <p:spPr>
            <a:xfrm>
              <a:off x="3858260" y="2156460"/>
              <a:ext cx="3981195" cy="3010916"/>
            </a:xfrm>
            <a:prstGeom prst="rect">
              <a:avLst/>
            </a:prstGeom>
          </p:spPr>
        </p:pic>
        <p:pic>
          <p:nvPicPr>
            <p:cNvPr id="10" name="object 8">
              <a:extLst>
                <a:ext uri="{FF2B5EF4-FFF2-40B4-BE49-F238E27FC236}">
                  <a16:creationId xmlns:a16="http://schemas.microsoft.com/office/drawing/2014/main" id="{3C2DB03B-F4DA-A17F-71F0-37123F883E60}"/>
                </a:ext>
              </a:extLst>
            </p:cNvPr>
            <p:cNvPicPr/>
            <p:nvPr/>
          </p:nvPicPr>
          <p:blipFill>
            <a:blip r:embed="rId5" cstate="print"/>
            <a:stretch>
              <a:fillRect/>
            </a:stretch>
          </p:blipFill>
          <p:spPr>
            <a:xfrm>
              <a:off x="4051300" y="2349500"/>
              <a:ext cx="3604259" cy="2633980"/>
            </a:xfrm>
            <a:prstGeom prst="rect">
              <a:avLst/>
            </a:prstGeom>
          </p:spPr>
        </p:pic>
        <p:sp>
          <p:nvSpPr>
            <p:cNvPr id="11" name="object 9">
              <a:extLst>
                <a:ext uri="{FF2B5EF4-FFF2-40B4-BE49-F238E27FC236}">
                  <a16:creationId xmlns:a16="http://schemas.microsoft.com/office/drawing/2014/main" id="{3DC2A708-07D3-7581-0B9B-6DBB24D87A31}"/>
                </a:ext>
              </a:extLst>
            </p:cNvPr>
            <p:cNvSpPr/>
            <p:nvPr/>
          </p:nvSpPr>
          <p:spPr>
            <a:xfrm>
              <a:off x="7656830" y="2350770"/>
              <a:ext cx="1799589" cy="2635250"/>
            </a:xfrm>
            <a:custGeom>
              <a:avLst/>
              <a:gdLst/>
              <a:ahLst/>
              <a:cxnLst/>
              <a:rect l="l" t="t" r="r" b="b"/>
              <a:pathLst>
                <a:path w="1799590" h="2635250">
                  <a:moveTo>
                    <a:pt x="0" y="0"/>
                  </a:moveTo>
                  <a:lnTo>
                    <a:pt x="1799336" y="1671827"/>
                  </a:lnTo>
                </a:path>
                <a:path w="1799590" h="2635250">
                  <a:moveTo>
                    <a:pt x="0" y="2635122"/>
                  </a:moveTo>
                  <a:lnTo>
                    <a:pt x="1799336" y="1938019"/>
                  </a:lnTo>
                </a:path>
              </a:pathLst>
            </a:custGeom>
            <a:ln w="6350">
              <a:solidFill>
                <a:srgbClr val="4471C4"/>
              </a:solidFill>
            </a:ln>
          </p:spPr>
          <p:txBody>
            <a:bodyPr wrap="square" lIns="0" tIns="0" rIns="0" bIns="0" rtlCol="0"/>
            <a:lstStyle/>
            <a:p>
              <a:endParaRPr>
                <a:latin typeface="Abadi" panose="020B0604020104020204" pitchFamily="34" charset="0"/>
              </a:endParaRPr>
            </a:p>
          </p:txBody>
        </p:sp>
        <p:pic>
          <p:nvPicPr>
            <p:cNvPr id="12" name="object 10">
              <a:extLst>
                <a:ext uri="{FF2B5EF4-FFF2-40B4-BE49-F238E27FC236}">
                  <a16:creationId xmlns:a16="http://schemas.microsoft.com/office/drawing/2014/main" id="{8EBE0590-428B-6FFE-6619-F2A5CF299F3A}"/>
                </a:ext>
              </a:extLst>
            </p:cNvPr>
            <p:cNvPicPr/>
            <p:nvPr/>
          </p:nvPicPr>
          <p:blipFill>
            <a:blip r:embed="rId6" cstate="print"/>
            <a:stretch>
              <a:fillRect/>
            </a:stretch>
          </p:blipFill>
          <p:spPr>
            <a:xfrm>
              <a:off x="1584960" y="3324860"/>
              <a:ext cx="2500376" cy="1913636"/>
            </a:xfrm>
            <a:prstGeom prst="rect">
              <a:avLst/>
            </a:prstGeom>
          </p:spPr>
        </p:pic>
        <p:pic>
          <p:nvPicPr>
            <p:cNvPr id="13" name="object 11">
              <a:extLst>
                <a:ext uri="{FF2B5EF4-FFF2-40B4-BE49-F238E27FC236}">
                  <a16:creationId xmlns:a16="http://schemas.microsoft.com/office/drawing/2014/main" id="{9A6E23ED-6365-2847-C869-C12FFAA607B5}"/>
                </a:ext>
              </a:extLst>
            </p:cNvPr>
            <p:cNvPicPr/>
            <p:nvPr/>
          </p:nvPicPr>
          <p:blipFill>
            <a:blip r:embed="rId7" cstate="print"/>
            <a:stretch>
              <a:fillRect/>
            </a:stretch>
          </p:blipFill>
          <p:spPr>
            <a:xfrm>
              <a:off x="1778000" y="3517900"/>
              <a:ext cx="2123440" cy="1536700"/>
            </a:xfrm>
            <a:prstGeom prst="rect">
              <a:avLst/>
            </a:prstGeom>
          </p:spPr>
        </p:pic>
        <p:sp>
          <p:nvSpPr>
            <p:cNvPr id="14" name="object 12">
              <a:extLst>
                <a:ext uri="{FF2B5EF4-FFF2-40B4-BE49-F238E27FC236}">
                  <a16:creationId xmlns:a16="http://schemas.microsoft.com/office/drawing/2014/main" id="{01CE2FF7-400D-7B10-6C8A-969F443B1806}"/>
                </a:ext>
              </a:extLst>
            </p:cNvPr>
            <p:cNvSpPr/>
            <p:nvPr/>
          </p:nvSpPr>
          <p:spPr>
            <a:xfrm>
              <a:off x="3902710" y="3186430"/>
              <a:ext cx="890905" cy="1870075"/>
            </a:xfrm>
            <a:custGeom>
              <a:avLst/>
              <a:gdLst/>
              <a:ahLst/>
              <a:cxnLst/>
              <a:rect l="l" t="t" r="r" b="b"/>
              <a:pathLst>
                <a:path w="890904" h="1870075">
                  <a:moveTo>
                    <a:pt x="0" y="333883"/>
                  </a:moveTo>
                  <a:lnTo>
                    <a:pt x="312800" y="0"/>
                  </a:lnTo>
                </a:path>
                <a:path w="890904" h="1870075">
                  <a:moveTo>
                    <a:pt x="0" y="1869948"/>
                  </a:moveTo>
                  <a:lnTo>
                    <a:pt x="890904" y="419100"/>
                  </a:lnTo>
                </a:path>
              </a:pathLst>
            </a:custGeom>
            <a:ln w="6350">
              <a:solidFill>
                <a:srgbClr val="4471C4"/>
              </a:solidFill>
            </a:ln>
          </p:spPr>
          <p:txBody>
            <a:bodyPr wrap="square" lIns="0" tIns="0" rIns="0" bIns="0" rtlCol="0"/>
            <a:lstStyle/>
            <a:p>
              <a:endParaRPr>
                <a:latin typeface="Abadi" panose="020B0604020104020204" pitchFamily="34" charset="0"/>
              </a:endParaRPr>
            </a:p>
          </p:txBody>
        </p:sp>
      </p:gr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88558"/>
            <a:ext cx="9801452" cy="4008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is to evaluate the viability of the new company Space Y to compete with Space X.</a:t>
            </a:r>
          </a:p>
          <a:p>
            <a:pPr>
              <a:spcBef>
                <a:spcPts val="1400"/>
              </a:spcBef>
            </a:pPr>
            <a:r>
              <a:rPr lang="en-US" sz="2200" dirty="0">
                <a:solidFill>
                  <a:schemeClr val="accent3">
                    <a:lumMod val="25000"/>
                  </a:schemeClr>
                </a:solidFill>
                <a:latin typeface="Abadi" panose="020B0604020104020204" pitchFamily="34" charset="0"/>
              </a:rPr>
              <a:t>We use the previous data of launches of Falcon 9 rocket to predict the probability of the booster landing back to the pad influenced/correlated with the space launch site, the payload orbit, mass, landing pad location and the version of the booster.</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sp>
        <p:nvSpPr>
          <p:cNvPr id="2" name="object 2">
            <a:extLst>
              <a:ext uri="{FF2B5EF4-FFF2-40B4-BE49-F238E27FC236}">
                <a16:creationId xmlns:a16="http://schemas.microsoft.com/office/drawing/2014/main" id="{80202795-AEF9-5781-C728-EC3FA6E2AF13}"/>
              </a:ext>
            </a:extLst>
          </p:cNvPr>
          <p:cNvSpPr txBox="1"/>
          <p:nvPr/>
        </p:nvSpPr>
        <p:spPr>
          <a:xfrm>
            <a:off x="848994" y="5297170"/>
            <a:ext cx="9540875" cy="611706"/>
          </a:xfrm>
          <a:prstGeom prst="rect">
            <a:avLst/>
          </a:prstGeom>
        </p:spPr>
        <p:txBody>
          <a:bodyPr vert="horz" wrap="square" lIns="0" tIns="46990" rIns="0" bIns="0" rtlCol="0">
            <a:spAutoFit/>
          </a:bodyPr>
          <a:lstStyle/>
          <a:p>
            <a:pPr marL="241300" marR="5080" indent="-228600">
              <a:lnSpc>
                <a:spcPts val="2160"/>
              </a:lnSpc>
              <a:spcBef>
                <a:spcPts val="370"/>
              </a:spcBef>
              <a:buFont typeface="Arial MT"/>
              <a:buChar char="•"/>
              <a:tabLst>
                <a:tab pos="240665" algn="l"/>
                <a:tab pos="241300" algn="l"/>
              </a:tabLst>
            </a:pPr>
            <a:r>
              <a:rPr sz="2000" spc="-85" dirty="0">
                <a:solidFill>
                  <a:srgbClr val="292929"/>
                </a:solidFill>
                <a:latin typeface="Abadi" panose="020B0604020104020204" pitchFamily="34" charset="0"/>
                <a:cs typeface="Microsoft Sans Serif"/>
              </a:rPr>
              <a:t>Launch</a:t>
            </a:r>
            <a:r>
              <a:rPr sz="2000" spc="65"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site</a:t>
            </a:r>
            <a:r>
              <a:rPr sz="2000" spc="70" dirty="0">
                <a:solidFill>
                  <a:srgbClr val="292929"/>
                </a:solidFill>
                <a:latin typeface="Abadi" panose="020B0604020104020204" pitchFamily="34" charset="0"/>
                <a:cs typeface="Microsoft Sans Serif"/>
              </a:rPr>
              <a:t> </a:t>
            </a:r>
            <a:r>
              <a:rPr sz="2000" spc="-250" dirty="0">
                <a:solidFill>
                  <a:srgbClr val="292929"/>
                </a:solidFill>
                <a:latin typeface="Abadi" panose="020B0604020104020204" pitchFamily="34" charset="0"/>
                <a:cs typeface="Microsoft Sans Serif"/>
              </a:rPr>
              <a:t>KSC</a:t>
            </a:r>
            <a:r>
              <a:rPr sz="2000" spc="-200"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LC-39A</a:t>
            </a:r>
            <a:r>
              <a:rPr sz="2000" spc="95" dirty="0">
                <a:solidFill>
                  <a:srgbClr val="292929"/>
                </a:solidFill>
                <a:latin typeface="Abadi" panose="020B0604020104020204" pitchFamily="34" charset="0"/>
                <a:cs typeface="Microsoft Sans Serif"/>
              </a:rPr>
              <a:t> </a:t>
            </a:r>
            <a:r>
              <a:rPr sz="2000" spc="-105" dirty="0">
                <a:solidFill>
                  <a:srgbClr val="292929"/>
                </a:solidFill>
                <a:latin typeface="Abadi" panose="020B0604020104020204" pitchFamily="34" charset="0"/>
                <a:cs typeface="Microsoft Sans Serif"/>
              </a:rPr>
              <a:t>has</a:t>
            </a:r>
            <a:r>
              <a:rPr sz="2000" spc="75"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good</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logistics</a:t>
            </a:r>
            <a:r>
              <a:rPr sz="2000" spc="80"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aspects,</a:t>
            </a:r>
            <a:r>
              <a:rPr sz="2000" spc="5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being</a:t>
            </a:r>
            <a:r>
              <a:rPr sz="2000" spc="8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near</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railroad</a:t>
            </a:r>
            <a:r>
              <a:rPr sz="2000" spc="65"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and</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road</a:t>
            </a:r>
            <a:r>
              <a:rPr sz="2000" spc="80" dirty="0">
                <a:solidFill>
                  <a:srgbClr val="292929"/>
                </a:solidFill>
                <a:latin typeface="Abadi" panose="020B0604020104020204" pitchFamily="34" charset="0"/>
                <a:cs typeface="Microsoft Sans Serif"/>
              </a:rPr>
              <a:t> </a:t>
            </a:r>
            <a:r>
              <a:rPr sz="2000" spc="-65" dirty="0">
                <a:solidFill>
                  <a:srgbClr val="292929"/>
                </a:solidFill>
                <a:latin typeface="Abadi" panose="020B0604020104020204" pitchFamily="34" charset="0"/>
                <a:cs typeface="Microsoft Sans Serif"/>
              </a:rPr>
              <a:t>and </a:t>
            </a:r>
            <a:r>
              <a:rPr sz="2000" spc="-520"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relatively</a:t>
            </a:r>
            <a:r>
              <a:rPr sz="2000" spc="5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far</a:t>
            </a:r>
            <a:r>
              <a:rPr sz="2000" spc="75"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from</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inhabited</a:t>
            </a:r>
            <a:r>
              <a:rPr sz="2000" spc="80" dirty="0">
                <a:solidFill>
                  <a:srgbClr val="292929"/>
                </a:solidFill>
                <a:latin typeface="Abadi" panose="020B0604020104020204" pitchFamily="34" charset="0"/>
                <a:cs typeface="Microsoft Sans Serif"/>
              </a:rPr>
              <a:t> </a:t>
            </a:r>
            <a:r>
              <a:rPr sz="2000" spc="-100" dirty="0">
                <a:solidFill>
                  <a:srgbClr val="292929"/>
                </a:solidFill>
                <a:latin typeface="Abadi" panose="020B0604020104020204" pitchFamily="34" charset="0"/>
                <a:cs typeface="Microsoft Sans Serif"/>
              </a:rPr>
              <a:t>areas.</a:t>
            </a:r>
            <a:endParaRPr sz="2000">
              <a:latin typeface="Abadi" panose="020B0604020104020204" pitchFamily="34" charset="0"/>
              <a:cs typeface="Microsoft Sans Serif"/>
            </a:endParaRPr>
          </a:p>
        </p:txBody>
      </p:sp>
      <p:pic>
        <p:nvPicPr>
          <p:cNvPr id="4" name="object 4">
            <a:extLst>
              <a:ext uri="{FF2B5EF4-FFF2-40B4-BE49-F238E27FC236}">
                <a16:creationId xmlns:a16="http://schemas.microsoft.com/office/drawing/2014/main" id="{0DDA4FB1-06F9-E1B0-2534-7334231D3582}"/>
              </a:ext>
            </a:extLst>
          </p:cNvPr>
          <p:cNvPicPr/>
          <p:nvPr/>
        </p:nvPicPr>
        <p:blipFill>
          <a:blip r:embed="rId3" cstate="print"/>
          <a:stretch>
            <a:fillRect/>
          </a:stretch>
        </p:blipFill>
        <p:spPr>
          <a:xfrm>
            <a:off x="3756659" y="1518919"/>
            <a:ext cx="4678680" cy="382015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sp>
        <p:nvSpPr>
          <p:cNvPr id="2" name="object 2">
            <a:extLst>
              <a:ext uri="{FF2B5EF4-FFF2-40B4-BE49-F238E27FC236}">
                <a16:creationId xmlns:a16="http://schemas.microsoft.com/office/drawing/2014/main" id="{218DEFB7-6694-BFCF-E00A-446020CF96E3}"/>
              </a:ext>
            </a:extLst>
          </p:cNvPr>
          <p:cNvSpPr txBox="1"/>
          <p:nvPr/>
        </p:nvSpPr>
        <p:spPr>
          <a:xfrm>
            <a:off x="848994" y="5432107"/>
            <a:ext cx="8869045" cy="605155"/>
          </a:xfrm>
          <a:prstGeom prst="rect">
            <a:avLst/>
          </a:prstGeom>
        </p:spPr>
        <p:txBody>
          <a:bodyPr vert="horz" wrap="square" lIns="0" tIns="12700" rIns="0" bIns="0" rtlCol="0">
            <a:spAutoFit/>
          </a:bodyPr>
          <a:lstStyle/>
          <a:p>
            <a:pPr marL="241300" indent="-228600">
              <a:lnSpc>
                <a:spcPts val="2280"/>
              </a:lnSpc>
              <a:spcBef>
                <a:spcPts val="100"/>
              </a:spcBef>
              <a:buFont typeface="Arial MT"/>
              <a:buChar char="•"/>
              <a:tabLst>
                <a:tab pos="240665" algn="l"/>
                <a:tab pos="241300" algn="l"/>
              </a:tabLst>
            </a:pPr>
            <a:r>
              <a:rPr sz="2000" spc="-130" dirty="0">
                <a:solidFill>
                  <a:srgbClr val="292929"/>
                </a:solidFill>
                <a:latin typeface="Abadi" panose="020B0604020104020204" pitchFamily="34" charset="0"/>
                <a:cs typeface="Microsoft Sans Serif"/>
              </a:rPr>
              <a:t>The</a:t>
            </a:r>
            <a:r>
              <a:rPr sz="2000" spc="70"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place</a:t>
            </a:r>
            <a:r>
              <a:rPr sz="2000" spc="7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from</a:t>
            </a:r>
            <a:r>
              <a:rPr sz="2000" spc="70"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where</a:t>
            </a:r>
            <a:r>
              <a:rPr sz="2000" spc="90" dirty="0">
                <a:solidFill>
                  <a:srgbClr val="292929"/>
                </a:solidFill>
                <a:latin typeface="Abadi" panose="020B0604020104020204" pitchFamily="34" charset="0"/>
                <a:cs typeface="Microsoft Sans Serif"/>
              </a:rPr>
              <a:t> </a:t>
            </a:r>
            <a:r>
              <a:rPr sz="2000" spc="-85" dirty="0">
                <a:solidFill>
                  <a:srgbClr val="292929"/>
                </a:solidFill>
                <a:latin typeface="Abadi" panose="020B0604020104020204" pitchFamily="34" charset="0"/>
                <a:cs typeface="Microsoft Sans Serif"/>
              </a:rPr>
              <a:t>launches</a:t>
            </a:r>
            <a:r>
              <a:rPr sz="2000" spc="50"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are</a:t>
            </a:r>
            <a:r>
              <a:rPr sz="2000" spc="80" dirty="0">
                <a:solidFill>
                  <a:srgbClr val="292929"/>
                </a:solidFill>
                <a:latin typeface="Abadi" panose="020B0604020104020204" pitchFamily="34" charset="0"/>
                <a:cs typeface="Microsoft Sans Serif"/>
              </a:rPr>
              <a:t> </a:t>
            </a:r>
            <a:r>
              <a:rPr sz="2000" spc="-45" dirty="0">
                <a:solidFill>
                  <a:srgbClr val="292929"/>
                </a:solidFill>
                <a:latin typeface="Abadi" panose="020B0604020104020204" pitchFamily="34" charset="0"/>
                <a:cs typeface="Microsoft Sans Serif"/>
              </a:rPr>
              <a:t>done</a:t>
            </a:r>
            <a:r>
              <a:rPr sz="2000" spc="100" dirty="0">
                <a:solidFill>
                  <a:srgbClr val="292929"/>
                </a:solidFill>
                <a:latin typeface="Abadi" panose="020B0604020104020204" pitchFamily="34" charset="0"/>
                <a:cs typeface="Microsoft Sans Serif"/>
              </a:rPr>
              <a:t> </a:t>
            </a:r>
            <a:r>
              <a:rPr sz="2000" spc="-120" dirty="0">
                <a:solidFill>
                  <a:srgbClr val="292929"/>
                </a:solidFill>
                <a:latin typeface="Abadi" panose="020B0604020104020204" pitchFamily="34" charset="0"/>
                <a:cs typeface="Microsoft Sans Serif"/>
              </a:rPr>
              <a:t>seems</a:t>
            </a:r>
            <a:r>
              <a:rPr sz="2000" spc="6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to</a:t>
            </a:r>
            <a:r>
              <a:rPr sz="2000" spc="85" dirty="0">
                <a:solidFill>
                  <a:srgbClr val="292929"/>
                </a:solidFill>
                <a:latin typeface="Abadi" panose="020B0604020104020204" pitchFamily="34" charset="0"/>
                <a:cs typeface="Microsoft Sans Serif"/>
              </a:rPr>
              <a:t> </a:t>
            </a:r>
            <a:r>
              <a:rPr sz="2000" spc="-50" dirty="0">
                <a:solidFill>
                  <a:srgbClr val="292929"/>
                </a:solidFill>
                <a:latin typeface="Abadi" panose="020B0604020104020204" pitchFamily="34" charset="0"/>
                <a:cs typeface="Microsoft Sans Serif"/>
              </a:rPr>
              <a:t>be</a:t>
            </a:r>
            <a:r>
              <a:rPr sz="2000" spc="75" dirty="0">
                <a:solidFill>
                  <a:srgbClr val="292929"/>
                </a:solidFill>
                <a:latin typeface="Abadi" panose="020B0604020104020204" pitchFamily="34" charset="0"/>
                <a:cs typeface="Microsoft Sans Serif"/>
              </a:rPr>
              <a:t> </a:t>
            </a:r>
            <a:r>
              <a:rPr sz="2000" spc="-135" dirty="0">
                <a:solidFill>
                  <a:srgbClr val="292929"/>
                </a:solidFill>
                <a:latin typeface="Abadi" panose="020B0604020104020204" pitchFamily="34" charset="0"/>
                <a:cs typeface="Microsoft Sans Serif"/>
              </a:rPr>
              <a:t>a</a:t>
            </a:r>
            <a:r>
              <a:rPr sz="2000" spc="75"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very</a:t>
            </a:r>
            <a:r>
              <a:rPr sz="2000" spc="75" dirty="0">
                <a:solidFill>
                  <a:srgbClr val="292929"/>
                </a:solidFill>
                <a:latin typeface="Abadi" panose="020B0604020104020204" pitchFamily="34" charset="0"/>
                <a:cs typeface="Microsoft Sans Serif"/>
              </a:rPr>
              <a:t> </a:t>
            </a:r>
            <a:r>
              <a:rPr sz="2000" spc="-15" dirty="0">
                <a:solidFill>
                  <a:srgbClr val="292929"/>
                </a:solidFill>
                <a:latin typeface="Abadi" panose="020B0604020104020204" pitchFamily="34" charset="0"/>
                <a:cs typeface="Microsoft Sans Serif"/>
              </a:rPr>
              <a:t>important</a:t>
            </a:r>
            <a:r>
              <a:rPr sz="2000" spc="8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factor</a:t>
            </a:r>
            <a:r>
              <a:rPr sz="2000" spc="80"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of</a:t>
            </a:r>
            <a:endParaRPr sz="2000">
              <a:latin typeface="Abadi" panose="020B0604020104020204" pitchFamily="34" charset="0"/>
              <a:cs typeface="Microsoft Sans Serif"/>
            </a:endParaRPr>
          </a:p>
          <a:p>
            <a:pPr marL="241300">
              <a:lnSpc>
                <a:spcPts val="2280"/>
              </a:lnSpc>
            </a:pPr>
            <a:r>
              <a:rPr sz="2000" spc="-110" dirty="0">
                <a:solidFill>
                  <a:srgbClr val="292929"/>
                </a:solidFill>
                <a:latin typeface="Abadi" panose="020B0604020104020204" pitchFamily="34" charset="0"/>
                <a:cs typeface="Microsoft Sans Serif"/>
              </a:rPr>
              <a:t>success</a:t>
            </a:r>
            <a:r>
              <a:rPr sz="2000" spc="20"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of</a:t>
            </a:r>
            <a:r>
              <a:rPr sz="2000" spc="35" dirty="0">
                <a:solidFill>
                  <a:srgbClr val="292929"/>
                </a:solidFill>
                <a:latin typeface="Abadi" panose="020B0604020104020204" pitchFamily="34" charset="0"/>
                <a:cs typeface="Microsoft Sans Serif"/>
              </a:rPr>
              <a:t> </a:t>
            </a:r>
            <a:r>
              <a:rPr sz="2000" spc="-65" dirty="0">
                <a:solidFill>
                  <a:srgbClr val="292929"/>
                </a:solidFill>
                <a:latin typeface="Abadi" panose="020B0604020104020204" pitchFamily="34" charset="0"/>
                <a:cs typeface="Microsoft Sans Serif"/>
              </a:rPr>
              <a:t>missions.</a:t>
            </a:r>
            <a:endParaRPr sz="2000">
              <a:latin typeface="Abadi" panose="020B0604020104020204" pitchFamily="34" charset="0"/>
              <a:cs typeface="Microsoft Sans Serif"/>
            </a:endParaRPr>
          </a:p>
        </p:txBody>
      </p:sp>
      <p:pic>
        <p:nvPicPr>
          <p:cNvPr id="4" name="object 4">
            <a:extLst>
              <a:ext uri="{FF2B5EF4-FFF2-40B4-BE49-F238E27FC236}">
                <a16:creationId xmlns:a16="http://schemas.microsoft.com/office/drawing/2014/main" id="{540D1EEF-F30D-2082-2A26-539661B643A4}"/>
              </a:ext>
            </a:extLst>
          </p:cNvPr>
          <p:cNvPicPr/>
          <p:nvPr/>
        </p:nvPicPr>
        <p:blipFill>
          <a:blip r:embed="rId3" cstate="print"/>
          <a:stretch>
            <a:fillRect/>
          </a:stretch>
        </p:blipFill>
        <p:spPr>
          <a:xfrm>
            <a:off x="2755900" y="1442719"/>
            <a:ext cx="5773420" cy="397255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sp>
        <p:nvSpPr>
          <p:cNvPr id="2" name="object 2">
            <a:extLst>
              <a:ext uri="{FF2B5EF4-FFF2-40B4-BE49-F238E27FC236}">
                <a16:creationId xmlns:a16="http://schemas.microsoft.com/office/drawing/2014/main" id="{A4076E70-1A0A-0865-E60D-08549E1BD538}"/>
              </a:ext>
            </a:extLst>
          </p:cNvPr>
          <p:cNvSpPr txBox="1"/>
          <p:nvPr/>
        </p:nvSpPr>
        <p:spPr>
          <a:xfrm>
            <a:off x="812800" y="5434647"/>
            <a:ext cx="5612130" cy="360680"/>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300" algn="l"/>
                <a:tab pos="241935" algn="l"/>
              </a:tabLst>
            </a:pPr>
            <a:r>
              <a:rPr sz="2200" spc="40" dirty="0">
                <a:solidFill>
                  <a:srgbClr val="292929"/>
                </a:solidFill>
                <a:latin typeface="Microsoft Sans Serif"/>
                <a:cs typeface="Microsoft Sans Serif"/>
              </a:rPr>
              <a:t>76.9%</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7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this</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site.</a:t>
            </a:r>
            <a:endParaRPr sz="2200" dirty="0">
              <a:latin typeface="Microsoft Sans Serif"/>
              <a:cs typeface="Microsoft Sans Serif"/>
            </a:endParaRPr>
          </a:p>
        </p:txBody>
      </p:sp>
      <p:pic>
        <p:nvPicPr>
          <p:cNvPr id="4" name="object 4">
            <a:extLst>
              <a:ext uri="{FF2B5EF4-FFF2-40B4-BE49-F238E27FC236}">
                <a16:creationId xmlns:a16="http://schemas.microsoft.com/office/drawing/2014/main" id="{DBC479DD-930D-A5A7-8E72-28495B19A83E}"/>
              </a:ext>
            </a:extLst>
          </p:cNvPr>
          <p:cNvPicPr/>
          <p:nvPr/>
        </p:nvPicPr>
        <p:blipFill>
          <a:blip r:embed="rId3" cstate="print"/>
          <a:stretch>
            <a:fillRect/>
          </a:stretch>
        </p:blipFill>
        <p:spPr>
          <a:xfrm>
            <a:off x="812800" y="1690577"/>
            <a:ext cx="8171179" cy="340241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
        <p:nvSpPr>
          <p:cNvPr id="2" name="object 2">
            <a:extLst>
              <a:ext uri="{FF2B5EF4-FFF2-40B4-BE49-F238E27FC236}">
                <a16:creationId xmlns:a16="http://schemas.microsoft.com/office/drawing/2014/main" id="{A96AE743-0862-4B2C-9654-D4283E222793}"/>
              </a:ext>
            </a:extLst>
          </p:cNvPr>
          <p:cNvSpPr txBox="1"/>
          <p:nvPr/>
        </p:nvSpPr>
        <p:spPr>
          <a:xfrm>
            <a:off x="848994" y="5434647"/>
            <a:ext cx="968756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Abadi" panose="020B0604020104020204" pitchFamily="34" charset="0"/>
                <a:cs typeface="Microsoft Sans Serif"/>
              </a:rPr>
              <a:t>Payloads</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under</a:t>
            </a:r>
            <a:r>
              <a:rPr sz="2200" spc="8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6,000kg</a:t>
            </a:r>
            <a:r>
              <a:rPr sz="2200" spc="105"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75" dirty="0">
                <a:solidFill>
                  <a:srgbClr val="292929"/>
                </a:solidFill>
                <a:latin typeface="Abadi" panose="020B0604020104020204" pitchFamily="34" charset="0"/>
                <a:cs typeface="Microsoft Sans Serif"/>
              </a:rPr>
              <a:t> </a:t>
            </a:r>
            <a:r>
              <a:rPr sz="2200" spc="-215" dirty="0">
                <a:solidFill>
                  <a:srgbClr val="292929"/>
                </a:solidFill>
                <a:latin typeface="Abadi" panose="020B0604020104020204" pitchFamily="34" charset="0"/>
                <a:cs typeface="Microsoft Sans Serif"/>
              </a:rPr>
              <a:t>FT</a:t>
            </a:r>
            <a:r>
              <a:rPr sz="2200" spc="85" dirty="0">
                <a:solidFill>
                  <a:srgbClr val="292929"/>
                </a:solidFill>
                <a:latin typeface="Abadi" panose="020B0604020104020204" pitchFamily="34" charset="0"/>
                <a:cs typeface="Microsoft Sans Serif"/>
              </a:rPr>
              <a:t> </a:t>
            </a:r>
            <a:r>
              <a:rPr sz="2200" spc="-35" dirty="0">
                <a:solidFill>
                  <a:srgbClr val="292929"/>
                </a:solidFill>
                <a:latin typeface="Abadi" panose="020B0604020104020204" pitchFamily="34" charset="0"/>
                <a:cs typeface="Microsoft Sans Serif"/>
              </a:rPr>
              <a:t>boosters</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80"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6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most</a:t>
            </a:r>
            <a:r>
              <a:rPr sz="2200" spc="90" dirty="0">
                <a:solidFill>
                  <a:srgbClr val="292929"/>
                </a:solidFill>
                <a:latin typeface="Abadi" panose="020B0604020104020204" pitchFamily="34" charset="0"/>
                <a:cs typeface="Microsoft Sans Serif"/>
              </a:rPr>
              <a:t> </a:t>
            </a:r>
            <a:r>
              <a:rPr sz="2200" spc="-95" dirty="0">
                <a:solidFill>
                  <a:srgbClr val="292929"/>
                </a:solidFill>
                <a:latin typeface="Abadi" panose="020B0604020104020204" pitchFamily="34" charset="0"/>
                <a:cs typeface="Microsoft Sans Serif"/>
              </a:rPr>
              <a:t>successful</a:t>
            </a:r>
            <a:r>
              <a:rPr sz="2200" spc="7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combination.</a:t>
            </a:r>
            <a:endParaRPr sz="2200">
              <a:latin typeface="Abadi" panose="020B0604020104020204" pitchFamily="34" charset="0"/>
              <a:cs typeface="Microsoft Sans Serif"/>
            </a:endParaRPr>
          </a:p>
        </p:txBody>
      </p:sp>
      <p:pic>
        <p:nvPicPr>
          <p:cNvPr id="4" name="object 4">
            <a:extLst>
              <a:ext uri="{FF2B5EF4-FFF2-40B4-BE49-F238E27FC236}">
                <a16:creationId xmlns:a16="http://schemas.microsoft.com/office/drawing/2014/main" id="{20282ECD-3087-4D16-7838-7E6DBC964C9C}"/>
              </a:ext>
            </a:extLst>
          </p:cNvPr>
          <p:cNvPicPr/>
          <p:nvPr/>
        </p:nvPicPr>
        <p:blipFill>
          <a:blip r:embed="rId3" cstate="print"/>
          <a:stretch>
            <a:fillRect/>
          </a:stretch>
        </p:blipFill>
        <p:spPr>
          <a:xfrm>
            <a:off x="2816860" y="1666239"/>
            <a:ext cx="6309360" cy="352552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2">
            <a:extLst>
              <a:ext uri="{FF2B5EF4-FFF2-40B4-BE49-F238E27FC236}">
                <a16:creationId xmlns:a16="http://schemas.microsoft.com/office/drawing/2014/main" id="{AE8CB3B7-7C38-7719-B7D5-BF3678AD3FFC}"/>
              </a:ext>
            </a:extLst>
          </p:cNvPr>
          <p:cNvSpPr txBox="1"/>
          <p:nvPr/>
        </p:nvSpPr>
        <p:spPr>
          <a:xfrm>
            <a:off x="848994" y="2098421"/>
            <a:ext cx="5086350" cy="2444259"/>
          </a:xfrm>
          <a:prstGeom prst="rect">
            <a:avLst/>
          </a:prstGeom>
        </p:spPr>
        <p:txBody>
          <a:bodyPr vert="horz" wrap="square" lIns="0" tIns="12700" rIns="0" bIns="0" rtlCol="0">
            <a:spAutoFit/>
          </a:bodyPr>
          <a:lstStyle/>
          <a:p>
            <a:pPr marL="241300" marR="147955" indent="-228600">
              <a:lnSpc>
                <a:spcPct val="100000"/>
              </a:lnSpc>
              <a:spcBef>
                <a:spcPts val="100"/>
              </a:spcBef>
              <a:buFont typeface="Arial MT"/>
              <a:buChar char="•"/>
              <a:tabLst>
                <a:tab pos="240665" algn="l"/>
                <a:tab pos="241300" algn="l"/>
              </a:tabLst>
            </a:pPr>
            <a:r>
              <a:rPr sz="2200" spc="-60" dirty="0">
                <a:solidFill>
                  <a:srgbClr val="292929"/>
                </a:solidFill>
                <a:latin typeface="Abadi" panose="020B0604020104020204" pitchFamily="34" charset="0"/>
                <a:cs typeface="Microsoft Sans Serif"/>
              </a:rPr>
              <a:t>Four</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classification</a:t>
            </a:r>
            <a:r>
              <a:rPr sz="2200" spc="65"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models</a:t>
            </a:r>
            <a:r>
              <a:rPr sz="2200" spc="65" dirty="0">
                <a:solidFill>
                  <a:srgbClr val="292929"/>
                </a:solidFill>
                <a:latin typeface="Abadi" panose="020B0604020104020204" pitchFamily="34" charset="0"/>
                <a:cs typeface="Microsoft Sans Serif"/>
              </a:rPr>
              <a:t> </a:t>
            </a:r>
            <a:r>
              <a:rPr sz="2200" spc="-75" dirty="0">
                <a:solidFill>
                  <a:srgbClr val="292929"/>
                </a:solidFill>
                <a:latin typeface="Abadi" panose="020B0604020104020204" pitchFamily="34" charset="0"/>
                <a:cs typeface="Microsoft Sans Serif"/>
              </a:rPr>
              <a:t>were</a:t>
            </a:r>
            <a:r>
              <a:rPr sz="2200" spc="7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tested, </a:t>
            </a:r>
            <a:r>
              <a:rPr sz="2200" spc="-40" dirty="0">
                <a:solidFill>
                  <a:srgbClr val="292929"/>
                </a:solidFill>
                <a:latin typeface="Abadi" panose="020B0604020104020204" pitchFamily="34" charset="0"/>
                <a:cs typeface="Microsoft Sans Serif"/>
              </a:rPr>
              <a:t> </a:t>
            </a:r>
            <a:r>
              <a:rPr sz="2200" spc="-70" dirty="0">
                <a:solidFill>
                  <a:srgbClr val="292929"/>
                </a:solidFill>
                <a:latin typeface="Abadi" panose="020B0604020104020204" pitchFamily="34" charset="0"/>
                <a:cs typeface="Microsoft Sans Serif"/>
              </a:rPr>
              <a:t>and</a:t>
            </a:r>
            <a:r>
              <a:rPr sz="2200" spc="65" dirty="0">
                <a:solidFill>
                  <a:srgbClr val="292929"/>
                </a:solidFill>
                <a:latin typeface="Abadi" panose="020B0604020104020204" pitchFamily="34" charset="0"/>
                <a:cs typeface="Microsoft Sans Serif"/>
              </a:rPr>
              <a:t> </a:t>
            </a:r>
            <a:r>
              <a:rPr sz="2200" spc="-10" dirty="0">
                <a:solidFill>
                  <a:srgbClr val="292929"/>
                </a:solidFill>
                <a:latin typeface="Abadi" panose="020B0604020104020204" pitchFamily="34" charset="0"/>
                <a:cs typeface="Microsoft Sans Serif"/>
              </a:rPr>
              <a:t>their</a:t>
            </a:r>
            <a:r>
              <a:rPr sz="2200" spc="7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accuracies</a:t>
            </a:r>
            <a:r>
              <a:rPr sz="2200" spc="80"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are</a:t>
            </a:r>
            <a:r>
              <a:rPr sz="2200" spc="70" dirty="0">
                <a:solidFill>
                  <a:srgbClr val="292929"/>
                </a:solidFill>
                <a:latin typeface="Abadi" panose="020B0604020104020204" pitchFamily="34" charset="0"/>
                <a:cs typeface="Microsoft Sans Serif"/>
              </a:rPr>
              <a:t> </a:t>
            </a:r>
            <a:r>
              <a:rPr sz="2200" spc="15" dirty="0">
                <a:solidFill>
                  <a:srgbClr val="292929"/>
                </a:solidFill>
                <a:latin typeface="Abadi" panose="020B0604020104020204" pitchFamily="34" charset="0"/>
                <a:cs typeface="Microsoft Sans Serif"/>
              </a:rPr>
              <a:t>plotted</a:t>
            </a:r>
            <a:r>
              <a:rPr sz="2200" spc="50" dirty="0">
                <a:solidFill>
                  <a:srgbClr val="292929"/>
                </a:solidFill>
                <a:latin typeface="Abadi" panose="020B0604020104020204" pitchFamily="34" charset="0"/>
                <a:cs typeface="Microsoft Sans Serif"/>
              </a:rPr>
              <a:t> </a:t>
            </a:r>
            <a:r>
              <a:rPr sz="2200" spc="-65" dirty="0">
                <a:solidFill>
                  <a:srgbClr val="292929"/>
                </a:solidFill>
                <a:latin typeface="Abadi" panose="020B0604020104020204" pitchFamily="34" charset="0"/>
                <a:cs typeface="Microsoft Sans Serif"/>
              </a:rPr>
              <a:t>beside;</a:t>
            </a:r>
            <a:endParaRPr sz="2200">
              <a:latin typeface="Abadi" panose="020B0604020104020204" pitchFamily="34" charset="0"/>
              <a:cs typeface="Microsoft Sans Serif"/>
            </a:endParaRPr>
          </a:p>
          <a:p>
            <a:pPr>
              <a:lnSpc>
                <a:spcPct val="100000"/>
              </a:lnSpc>
              <a:buClr>
                <a:srgbClr val="292929"/>
              </a:buClr>
              <a:buFont typeface="Arial MT"/>
              <a:buChar char="•"/>
            </a:pPr>
            <a:endParaRPr sz="2500">
              <a:latin typeface="Abadi" panose="020B0604020104020204" pitchFamily="34" charset="0"/>
              <a:cs typeface="Microsoft Sans Serif"/>
            </a:endParaRPr>
          </a:p>
          <a:p>
            <a:pPr>
              <a:lnSpc>
                <a:spcPct val="100000"/>
              </a:lnSpc>
              <a:spcBef>
                <a:spcPts val="5"/>
              </a:spcBef>
              <a:buClr>
                <a:srgbClr val="292929"/>
              </a:buClr>
              <a:buFont typeface="Arial MT"/>
              <a:buChar char="•"/>
            </a:pPr>
            <a:endParaRPr sz="2300">
              <a:latin typeface="Abadi" panose="020B0604020104020204" pitchFamily="34" charset="0"/>
              <a:cs typeface="Microsoft Sans Serif"/>
            </a:endParaRPr>
          </a:p>
          <a:p>
            <a:pPr marL="241300" marR="5080" indent="-228600">
              <a:lnSpc>
                <a:spcPct val="100000"/>
              </a:lnSpc>
              <a:spcBef>
                <a:spcPts val="5"/>
              </a:spcBef>
              <a:buFont typeface="Arial MT"/>
              <a:buChar char="•"/>
              <a:tabLst>
                <a:tab pos="240665" algn="l"/>
                <a:tab pos="241300" algn="l"/>
              </a:tabLst>
            </a:pPr>
            <a:r>
              <a:rPr sz="2200" spc="-145" dirty="0">
                <a:solidFill>
                  <a:srgbClr val="292929"/>
                </a:solidFill>
                <a:latin typeface="Abadi" panose="020B0604020104020204" pitchFamily="34" charset="0"/>
                <a:cs typeface="Microsoft Sans Serif"/>
              </a:rPr>
              <a:t>The</a:t>
            </a:r>
            <a:r>
              <a:rPr sz="2200" spc="70"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model</a:t>
            </a:r>
            <a:r>
              <a:rPr sz="2200" spc="60" dirty="0">
                <a:solidFill>
                  <a:srgbClr val="292929"/>
                </a:solidFill>
                <a:latin typeface="Abadi" panose="020B0604020104020204" pitchFamily="34" charset="0"/>
                <a:cs typeface="Microsoft Sans Serif"/>
              </a:rPr>
              <a:t> </a:t>
            </a:r>
            <a:r>
              <a:rPr sz="2200" dirty="0">
                <a:solidFill>
                  <a:srgbClr val="292929"/>
                </a:solidFill>
                <a:latin typeface="Abadi" panose="020B0604020104020204" pitchFamily="34" charset="0"/>
                <a:cs typeface="Microsoft Sans Serif"/>
              </a:rPr>
              <a:t>with</a:t>
            </a:r>
            <a:r>
              <a:rPr sz="2200" spc="65" dirty="0">
                <a:solidFill>
                  <a:srgbClr val="292929"/>
                </a:solidFill>
                <a:latin typeface="Abadi" panose="020B0604020104020204" pitchFamily="34" charset="0"/>
                <a:cs typeface="Microsoft Sans Serif"/>
              </a:rPr>
              <a:t> </a:t>
            </a:r>
            <a:r>
              <a:rPr sz="2200" spc="-30" dirty="0">
                <a:solidFill>
                  <a:srgbClr val="292929"/>
                </a:solidFill>
                <a:latin typeface="Abadi" panose="020B0604020104020204" pitchFamily="34" charset="0"/>
                <a:cs typeface="Microsoft Sans Serif"/>
              </a:rPr>
              <a:t>the</a:t>
            </a:r>
            <a:r>
              <a:rPr sz="2200" spc="65" dirty="0">
                <a:solidFill>
                  <a:srgbClr val="292929"/>
                </a:solidFill>
                <a:latin typeface="Abadi" panose="020B0604020104020204" pitchFamily="34" charset="0"/>
                <a:cs typeface="Microsoft Sans Serif"/>
              </a:rPr>
              <a:t> </a:t>
            </a:r>
            <a:r>
              <a:rPr sz="2200" spc="-40" dirty="0">
                <a:solidFill>
                  <a:srgbClr val="292929"/>
                </a:solidFill>
                <a:latin typeface="Abadi" panose="020B0604020104020204" pitchFamily="34" charset="0"/>
                <a:cs typeface="Microsoft Sans Serif"/>
              </a:rPr>
              <a:t>highest</a:t>
            </a:r>
            <a:r>
              <a:rPr sz="2200" spc="75" dirty="0">
                <a:solidFill>
                  <a:srgbClr val="292929"/>
                </a:solidFill>
                <a:latin typeface="Abadi" panose="020B0604020104020204" pitchFamily="34" charset="0"/>
                <a:cs typeface="Microsoft Sans Serif"/>
              </a:rPr>
              <a:t> </a:t>
            </a:r>
            <a:r>
              <a:rPr sz="2200" spc="-55" dirty="0">
                <a:solidFill>
                  <a:srgbClr val="292929"/>
                </a:solidFill>
                <a:latin typeface="Abadi" panose="020B0604020104020204" pitchFamily="34" charset="0"/>
                <a:cs typeface="Microsoft Sans Serif"/>
              </a:rPr>
              <a:t>classification </a:t>
            </a:r>
            <a:r>
              <a:rPr sz="2200" spc="-570" dirty="0">
                <a:solidFill>
                  <a:srgbClr val="292929"/>
                </a:solidFill>
                <a:latin typeface="Abadi" panose="020B0604020104020204" pitchFamily="34" charset="0"/>
                <a:cs typeface="Microsoft Sans Serif"/>
              </a:rPr>
              <a:t> </a:t>
            </a:r>
            <a:r>
              <a:rPr sz="2200" spc="-110" dirty="0">
                <a:solidFill>
                  <a:srgbClr val="292929"/>
                </a:solidFill>
                <a:latin typeface="Abadi" panose="020B0604020104020204" pitchFamily="34" charset="0"/>
                <a:cs typeface="Microsoft Sans Serif"/>
              </a:rPr>
              <a:t>accuracy</a:t>
            </a:r>
            <a:r>
              <a:rPr sz="2200" spc="36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is </a:t>
            </a:r>
            <a:r>
              <a:rPr sz="2200" spc="-65" dirty="0">
                <a:solidFill>
                  <a:srgbClr val="292929"/>
                </a:solidFill>
                <a:latin typeface="Abadi" panose="020B0604020104020204" pitchFamily="34" charset="0"/>
                <a:cs typeface="Microsoft Sans Serif"/>
              </a:rPr>
              <a:t>Decision </a:t>
            </a:r>
            <a:r>
              <a:rPr sz="2200" spc="-120" dirty="0">
                <a:solidFill>
                  <a:srgbClr val="292929"/>
                </a:solidFill>
                <a:latin typeface="Abadi" panose="020B0604020104020204" pitchFamily="34" charset="0"/>
                <a:cs typeface="Microsoft Sans Serif"/>
              </a:rPr>
              <a:t>Tree</a:t>
            </a:r>
            <a:r>
              <a:rPr sz="2200" spc="345" dirty="0">
                <a:solidFill>
                  <a:srgbClr val="292929"/>
                </a:solidFill>
                <a:latin typeface="Abadi" panose="020B0604020104020204" pitchFamily="34" charset="0"/>
                <a:cs typeface="Microsoft Sans Serif"/>
              </a:rPr>
              <a:t> </a:t>
            </a:r>
            <a:r>
              <a:rPr sz="2200" spc="-85" dirty="0">
                <a:solidFill>
                  <a:srgbClr val="292929"/>
                </a:solidFill>
                <a:latin typeface="Abadi" panose="020B0604020104020204" pitchFamily="34" charset="0"/>
                <a:cs typeface="Microsoft Sans Serif"/>
              </a:rPr>
              <a:t>Classifier, </a:t>
            </a:r>
            <a:r>
              <a:rPr sz="2200" spc="-80" dirty="0">
                <a:solidFill>
                  <a:srgbClr val="292929"/>
                </a:solidFill>
                <a:latin typeface="Abadi" panose="020B0604020104020204" pitchFamily="34" charset="0"/>
                <a:cs typeface="Microsoft Sans Serif"/>
              </a:rPr>
              <a:t> </a:t>
            </a:r>
            <a:r>
              <a:rPr sz="2200" spc="-60" dirty="0">
                <a:solidFill>
                  <a:srgbClr val="292929"/>
                </a:solidFill>
                <a:latin typeface="Abadi" panose="020B0604020104020204" pitchFamily="34" charset="0"/>
                <a:cs typeface="Microsoft Sans Serif"/>
              </a:rPr>
              <a:t>which</a:t>
            </a:r>
            <a:r>
              <a:rPr sz="2200" spc="75" dirty="0">
                <a:solidFill>
                  <a:srgbClr val="292929"/>
                </a:solidFill>
                <a:latin typeface="Abadi" panose="020B0604020104020204" pitchFamily="34" charset="0"/>
                <a:cs typeface="Microsoft Sans Serif"/>
              </a:rPr>
              <a:t> </a:t>
            </a:r>
            <a:r>
              <a:rPr sz="2200" spc="-120" dirty="0">
                <a:solidFill>
                  <a:srgbClr val="292929"/>
                </a:solidFill>
                <a:latin typeface="Abadi" panose="020B0604020104020204" pitchFamily="34" charset="0"/>
                <a:cs typeface="Microsoft Sans Serif"/>
              </a:rPr>
              <a:t>has</a:t>
            </a:r>
            <a:r>
              <a:rPr sz="2200" spc="70" dirty="0">
                <a:solidFill>
                  <a:srgbClr val="292929"/>
                </a:solidFill>
                <a:latin typeface="Abadi" panose="020B0604020104020204" pitchFamily="34" charset="0"/>
                <a:cs typeface="Microsoft Sans Serif"/>
              </a:rPr>
              <a:t> </a:t>
            </a:r>
            <a:r>
              <a:rPr sz="2200" spc="-105" dirty="0">
                <a:solidFill>
                  <a:srgbClr val="292929"/>
                </a:solidFill>
                <a:latin typeface="Abadi" panose="020B0604020104020204" pitchFamily="34" charset="0"/>
                <a:cs typeface="Microsoft Sans Serif"/>
              </a:rPr>
              <a:t>accuracies</a:t>
            </a:r>
            <a:r>
              <a:rPr sz="2200" spc="65"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over</a:t>
            </a:r>
            <a:r>
              <a:rPr sz="2200" spc="80" dirty="0">
                <a:solidFill>
                  <a:srgbClr val="292929"/>
                </a:solidFill>
                <a:latin typeface="Abadi" panose="020B0604020104020204" pitchFamily="34" charset="0"/>
                <a:cs typeface="Microsoft Sans Serif"/>
              </a:rPr>
              <a:t> </a:t>
            </a:r>
            <a:r>
              <a:rPr sz="2200" spc="-45" dirty="0">
                <a:solidFill>
                  <a:srgbClr val="292929"/>
                </a:solidFill>
                <a:latin typeface="Abadi" panose="020B0604020104020204" pitchFamily="34" charset="0"/>
                <a:cs typeface="Microsoft Sans Serif"/>
              </a:rPr>
              <a:t>than</a:t>
            </a:r>
            <a:r>
              <a:rPr sz="2200" spc="65" dirty="0">
                <a:solidFill>
                  <a:srgbClr val="292929"/>
                </a:solidFill>
                <a:latin typeface="Abadi" panose="020B0604020104020204" pitchFamily="34" charset="0"/>
                <a:cs typeface="Microsoft Sans Serif"/>
              </a:rPr>
              <a:t> </a:t>
            </a:r>
            <a:r>
              <a:rPr sz="2200" spc="25" dirty="0">
                <a:solidFill>
                  <a:srgbClr val="292929"/>
                </a:solidFill>
                <a:latin typeface="Abadi" panose="020B0604020104020204" pitchFamily="34" charset="0"/>
                <a:cs typeface="Microsoft Sans Serif"/>
              </a:rPr>
              <a:t>87%.</a:t>
            </a:r>
            <a:endParaRPr sz="2200">
              <a:latin typeface="Abadi" panose="020B0604020104020204" pitchFamily="34" charset="0"/>
              <a:cs typeface="Microsoft Sans Serif"/>
            </a:endParaRPr>
          </a:p>
        </p:txBody>
      </p:sp>
      <p:pic>
        <p:nvPicPr>
          <p:cNvPr id="3" name="object 4">
            <a:extLst>
              <a:ext uri="{FF2B5EF4-FFF2-40B4-BE49-F238E27FC236}">
                <a16:creationId xmlns:a16="http://schemas.microsoft.com/office/drawing/2014/main" id="{2018CCA6-1403-7865-4679-22833EA364B7}"/>
              </a:ext>
            </a:extLst>
          </p:cNvPr>
          <p:cNvPicPr/>
          <p:nvPr/>
        </p:nvPicPr>
        <p:blipFill>
          <a:blip r:embed="rId3" cstate="print"/>
          <a:stretch>
            <a:fillRect/>
          </a:stretch>
        </p:blipFill>
        <p:spPr>
          <a:xfrm>
            <a:off x="7167880" y="1897379"/>
            <a:ext cx="3677920" cy="264922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2">
            <a:extLst>
              <a:ext uri="{FF2B5EF4-FFF2-40B4-BE49-F238E27FC236}">
                <a16:creationId xmlns:a16="http://schemas.microsoft.com/office/drawing/2014/main" id="{198593A1-38CF-7A3A-BCAD-802EC9A0B00F}"/>
              </a:ext>
            </a:extLst>
          </p:cNvPr>
          <p:cNvSpPr txBox="1"/>
          <p:nvPr/>
        </p:nvSpPr>
        <p:spPr>
          <a:xfrm>
            <a:off x="848994" y="4972367"/>
            <a:ext cx="9220200" cy="63627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65" dirty="0">
                <a:solidFill>
                  <a:srgbClr val="292929"/>
                </a:solidFill>
                <a:latin typeface="Abadi" panose="020B0604020104020204" pitchFamily="34" charset="0"/>
                <a:cs typeface="Microsoft Sans Serif"/>
              </a:rPr>
              <a:t>Confusion</a:t>
            </a:r>
            <a:r>
              <a:rPr sz="2000" spc="70"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matrix</a:t>
            </a:r>
            <a:r>
              <a:rPr sz="2000" spc="90"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of</a:t>
            </a:r>
            <a:r>
              <a:rPr sz="2000" spc="70" dirty="0">
                <a:solidFill>
                  <a:srgbClr val="292929"/>
                </a:solidFill>
                <a:latin typeface="Abadi" panose="020B0604020104020204" pitchFamily="34" charset="0"/>
                <a:cs typeface="Microsoft Sans Serif"/>
              </a:rPr>
              <a:t> </a:t>
            </a:r>
            <a:r>
              <a:rPr sz="2000" spc="-55" dirty="0">
                <a:solidFill>
                  <a:srgbClr val="292929"/>
                </a:solidFill>
                <a:latin typeface="Abadi" panose="020B0604020104020204" pitchFamily="34" charset="0"/>
                <a:cs typeface="Microsoft Sans Serif"/>
              </a:rPr>
              <a:t>Decision</a:t>
            </a:r>
            <a:r>
              <a:rPr sz="2000" spc="45" dirty="0">
                <a:solidFill>
                  <a:srgbClr val="292929"/>
                </a:solidFill>
                <a:latin typeface="Abadi" panose="020B0604020104020204" pitchFamily="34" charset="0"/>
                <a:cs typeface="Microsoft Sans Serif"/>
              </a:rPr>
              <a:t> </a:t>
            </a:r>
            <a:r>
              <a:rPr sz="2000" spc="-110" dirty="0">
                <a:solidFill>
                  <a:srgbClr val="292929"/>
                </a:solidFill>
                <a:latin typeface="Abadi" panose="020B0604020104020204" pitchFamily="34" charset="0"/>
                <a:cs typeface="Microsoft Sans Serif"/>
              </a:rPr>
              <a:t>Tree</a:t>
            </a:r>
            <a:r>
              <a:rPr sz="2000" spc="70" dirty="0">
                <a:solidFill>
                  <a:srgbClr val="292929"/>
                </a:solidFill>
                <a:latin typeface="Abadi" panose="020B0604020104020204" pitchFamily="34" charset="0"/>
                <a:cs typeface="Microsoft Sans Serif"/>
              </a:rPr>
              <a:t> </a:t>
            </a:r>
            <a:r>
              <a:rPr sz="2000" spc="-75" dirty="0">
                <a:solidFill>
                  <a:srgbClr val="292929"/>
                </a:solidFill>
                <a:latin typeface="Abadi" panose="020B0604020104020204" pitchFamily="34" charset="0"/>
                <a:cs typeface="Microsoft Sans Serif"/>
              </a:rPr>
              <a:t>Classifier</a:t>
            </a:r>
            <a:r>
              <a:rPr sz="2000" spc="40" dirty="0">
                <a:solidFill>
                  <a:srgbClr val="292929"/>
                </a:solidFill>
                <a:latin typeface="Abadi" panose="020B0604020104020204" pitchFamily="34" charset="0"/>
                <a:cs typeface="Microsoft Sans Serif"/>
              </a:rPr>
              <a:t> </a:t>
            </a:r>
            <a:r>
              <a:rPr sz="2000" spc="-50" dirty="0">
                <a:solidFill>
                  <a:srgbClr val="292929"/>
                </a:solidFill>
                <a:latin typeface="Abadi" panose="020B0604020104020204" pitchFamily="34" charset="0"/>
                <a:cs typeface="Microsoft Sans Serif"/>
              </a:rPr>
              <a:t>proves</a:t>
            </a:r>
            <a:r>
              <a:rPr sz="2000" spc="75"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its</a:t>
            </a:r>
            <a:r>
              <a:rPr sz="2000" spc="75" dirty="0">
                <a:solidFill>
                  <a:srgbClr val="292929"/>
                </a:solidFill>
                <a:latin typeface="Abadi" panose="020B0604020104020204" pitchFamily="34" charset="0"/>
                <a:cs typeface="Microsoft Sans Serif"/>
              </a:rPr>
              <a:t> </a:t>
            </a:r>
            <a:r>
              <a:rPr sz="2000" spc="-100" dirty="0">
                <a:solidFill>
                  <a:srgbClr val="292929"/>
                </a:solidFill>
                <a:latin typeface="Abadi" panose="020B0604020104020204" pitchFamily="34" charset="0"/>
                <a:cs typeface="Microsoft Sans Serif"/>
              </a:rPr>
              <a:t>accuracy</a:t>
            </a:r>
            <a:r>
              <a:rPr sz="2000" spc="55"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by</a:t>
            </a:r>
            <a:r>
              <a:rPr sz="2000" spc="75" dirty="0">
                <a:solidFill>
                  <a:srgbClr val="292929"/>
                </a:solidFill>
                <a:latin typeface="Abadi" panose="020B0604020104020204" pitchFamily="34" charset="0"/>
                <a:cs typeface="Microsoft Sans Serif"/>
              </a:rPr>
              <a:t> </a:t>
            </a:r>
            <a:r>
              <a:rPr sz="2000" spc="-40" dirty="0">
                <a:solidFill>
                  <a:srgbClr val="292929"/>
                </a:solidFill>
                <a:latin typeface="Abadi" panose="020B0604020104020204" pitchFamily="34" charset="0"/>
                <a:cs typeface="Microsoft Sans Serif"/>
              </a:rPr>
              <a:t>showing</a:t>
            </a:r>
            <a:r>
              <a:rPr sz="2000" spc="65"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the</a:t>
            </a:r>
            <a:r>
              <a:rPr sz="2000" spc="90" dirty="0">
                <a:solidFill>
                  <a:srgbClr val="292929"/>
                </a:solidFill>
                <a:latin typeface="Abadi" panose="020B0604020104020204" pitchFamily="34" charset="0"/>
                <a:cs typeface="Microsoft Sans Serif"/>
              </a:rPr>
              <a:t> </a:t>
            </a:r>
            <a:r>
              <a:rPr sz="2000" spc="10" dirty="0">
                <a:solidFill>
                  <a:srgbClr val="292929"/>
                </a:solidFill>
                <a:latin typeface="Abadi" panose="020B0604020104020204" pitchFamily="34" charset="0"/>
                <a:cs typeface="Microsoft Sans Serif"/>
              </a:rPr>
              <a:t>big</a:t>
            </a:r>
            <a:endParaRPr sz="2000">
              <a:latin typeface="Abadi" panose="020B0604020104020204" pitchFamily="34" charset="0"/>
              <a:cs typeface="Microsoft Sans Serif"/>
            </a:endParaRPr>
          </a:p>
          <a:p>
            <a:pPr marL="241300">
              <a:lnSpc>
                <a:spcPct val="100000"/>
              </a:lnSpc>
              <a:spcBef>
                <a:spcPts val="5"/>
              </a:spcBef>
            </a:pPr>
            <a:r>
              <a:rPr sz="2000" spc="-65" dirty="0">
                <a:solidFill>
                  <a:srgbClr val="292929"/>
                </a:solidFill>
                <a:latin typeface="Abadi" panose="020B0604020104020204" pitchFamily="34" charset="0"/>
                <a:cs typeface="Microsoft Sans Serif"/>
              </a:rPr>
              <a:t>numbers</a:t>
            </a:r>
            <a:r>
              <a:rPr sz="2000" spc="95" dirty="0">
                <a:solidFill>
                  <a:srgbClr val="292929"/>
                </a:solidFill>
                <a:latin typeface="Abadi" panose="020B0604020104020204" pitchFamily="34" charset="0"/>
                <a:cs typeface="Microsoft Sans Serif"/>
              </a:rPr>
              <a:t> </a:t>
            </a:r>
            <a:r>
              <a:rPr sz="2000" spc="-5" dirty="0">
                <a:solidFill>
                  <a:srgbClr val="292929"/>
                </a:solidFill>
                <a:latin typeface="Abadi" panose="020B0604020104020204" pitchFamily="34" charset="0"/>
                <a:cs typeface="Microsoft Sans Serif"/>
              </a:rPr>
              <a:t>of</a:t>
            </a:r>
            <a:r>
              <a:rPr sz="2000" spc="6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true</a:t>
            </a:r>
            <a:r>
              <a:rPr sz="2000" spc="90" dirty="0">
                <a:solidFill>
                  <a:srgbClr val="292929"/>
                </a:solidFill>
                <a:latin typeface="Abadi" panose="020B0604020104020204" pitchFamily="34" charset="0"/>
                <a:cs typeface="Microsoft Sans Serif"/>
              </a:rPr>
              <a:t> </a:t>
            </a:r>
            <a:r>
              <a:rPr sz="2000" spc="-25" dirty="0">
                <a:solidFill>
                  <a:srgbClr val="292929"/>
                </a:solidFill>
                <a:latin typeface="Abadi" panose="020B0604020104020204" pitchFamily="34" charset="0"/>
                <a:cs typeface="Microsoft Sans Serif"/>
              </a:rPr>
              <a:t>positive</a:t>
            </a:r>
            <a:r>
              <a:rPr sz="2000" spc="80" dirty="0">
                <a:solidFill>
                  <a:srgbClr val="292929"/>
                </a:solidFill>
                <a:latin typeface="Abadi" panose="020B0604020104020204" pitchFamily="34" charset="0"/>
                <a:cs typeface="Microsoft Sans Serif"/>
              </a:rPr>
              <a:t> </a:t>
            </a:r>
            <a:r>
              <a:rPr sz="2000" spc="-65" dirty="0">
                <a:solidFill>
                  <a:srgbClr val="292929"/>
                </a:solidFill>
                <a:latin typeface="Abadi" panose="020B0604020104020204" pitchFamily="34" charset="0"/>
                <a:cs typeface="Microsoft Sans Serif"/>
              </a:rPr>
              <a:t>and</a:t>
            </a:r>
            <a:r>
              <a:rPr sz="2000" spc="65" dirty="0">
                <a:solidFill>
                  <a:srgbClr val="292929"/>
                </a:solidFill>
                <a:latin typeface="Abadi" panose="020B0604020104020204" pitchFamily="34" charset="0"/>
                <a:cs typeface="Microsoft Sans Serif"/>
              </a:rPr>
              <a:t> </a:t>
            </a:r>
            <a:r>
              <a:rPr sz="2000" spc="-20" dirty="0">
                <a:solidFill>
                  <a:srgbClr val="292929"/>
                </a:solidFill>
                <a:latin typeface="Abadi" panose="020B0604020104020204" pitchFamily="34" charset="0"/>
                <a:cs typeface="Microsoft Sans Serif"/>
              </a:rPr>
              <a:t>true</a:t>
            </a:r>
            <a:r>
              <a:rPr sz="2000" spc="90" dirty="0">
                <a:solidFill>
                  <a:srgbClr val="292929"/>
                </a:solidFill>
                <a:latin typeface="Abadi" panose="020B0604020104020204" pitchFamily="34" charset="0"/>
                <a:cs typeface="Microsoft Sans Serif"/>
              </a:rPr>
              <a:t> </a:t>
            </a:r>
            <a:r>
              <a:rPr sz="2000" spc="-50" dirty="0">
                <a:solidFill>
                  <a:srgbClr val="292929"/>
                </a:solidFill>
                <a:latin typeface="Abadi" panose="020B0604020104020204" pitchFamily="34" charset="0"/>
                <a:cs typeface="Microsoft Sans Serif"/>
              </a:rPr>
              <a:t>negative</a:t>
            </a:r>
            <a:r>
              <a:rPr sz="2000" spc="75" dirty="0">
                <a:solidFill>
                  <a:srgbClr val="292929"/>
                </a:solidFill>
                <a:latin typeface="Abadi" panose="020B0604020104020204" pitchFamily="34" charset="0"/>
                <a:cs typeface="Microsoft Sans Serif"/>
              </a:rPr>
              <a:t> </a:t>
            </a:r>
            <a:r>
              <a:rPr sz="2000" spc="-60" dirty="0">
                <a:solidFill>
                  <a:srgbClr val="292929"/>
                </a:solidFill>
                <a:latin typeface="Abadi" panose="020B0604020104020204" pitchFamily="34" charset="0"/>
                <a:cs typeface="Microsoft Sans Serif"/>
              </a:rPr>
              <a:t>compared</a:t>
            </a:r>
            <a:r>
              <a:rPr sz="2000" spc="90" dirty="0">
                <a:solidFill>
                  <a:srgbClr val="292929"/>
                </a:solidFill>
                <a:latin typeface="Abadi" panose="020B0604020104020204" pitchFamily="34" charset="0"/>
                <a:cs typeface="Microsoft Sans Serif"/>
              </a:rPr>
              <a:t> </a:t>
            </a:r>
            <a:r>
              <a:rPr sz="2000" spc="35" dirty="0">
                <a:solidFill>
                  <a:srgbClr val="292929"/>
                </a:solidFill>
                <a:latin typeface="Abadi" panose="020B0604020104020204" pitchFamily="34" charset="0"/>
                <a:cs typeface="Microsoft Sans Serif"/>
              </a:rPr>
              <a:t>to</a:t>
            </a:r>
            <a:r>
              <a:rPr sz="2000" spc="70" dirty="0">
                <a:solidFill>
                  <a:srgbClr val="292929"/>
                </a:solidFill>
                <a:latin typeface="Abadi" panose="020B0604020104020204" pitchFamily="34" charset="0"/>
                <a:cs typeface="Microsoft Sans Serif"/>
              </a:rPr>
              <a:t> </a:t>
            </a:r>
            <a:r>
              <a:rPr sz="2000" spc="-30" dirty="0">
                <a:solidFill>
                  <a:srgbClr val="292929"/>
                </a:solidFill>
                <a:latin typeface="Abadi" panose="020B0604020104020204" pitchFamily="34" charset="0"/>
                <a:cs typeface="Microsoft Sans Serif"/>
              </a:rPr>
              <a:t>the</a:t>
            </a:r>
            <a:r>
              <a:rPr sz="2000" spc="90" dirty="0">
                <a:solidFill>
                  <a:srgbClr val="292929"/>
                </a:solidFill>
                <a:latin typeface="Abadi" panose="020B0604020104020204" pitchFamily="34" charset="0"/>
                <a:cs typeface="Microsoft Sans Serif"/>
              </a:rPr>
              <a:t> </a:t>
            </a:r>
            <a:r>
              <a:rPr sz="2000" spc="-70" dirty="0">
                <a:solidFill>
                  <a:srgbClr val="292929"/>
                </a:solidFill>
                <a:latin typeface="Abadi" panose="020B0604020104020204" pitchFamily="34" charset="0"/>
                <a:cs typeface="Microsoft Sans Serif"/>
              </a:rPr>
              <a:t>false</a:t>
            </a:r>
            <a:r>
              <a:rPr sz="2000" spc="55" dirty="0">
                <a:solidFill>
                  <a:srgbClr val="292929"/>
                </a:solidFill>
                <a:latin typeface="Abadi" panose="020B0604020104020204" pitchFamily="34" charset="0"/>
                <a:cs typeface="Microsoft Sans Serif"/>
              </a:rPr>
              <a:t> </a:t>
            </a:r>
            <a:r>
              <a:rPr sz="2000" spc="-80" dirty="0">
                <a:solidFill>
                  <a:srgbClr val="292929"/>
                </a:solidFill>
                <a:latin typeface="Abadi" panose="020B0604020104020204" pitchFamily="34" charset="0"/>
                <a:cs typeface="Microsoft Sans Serif"/>
              </a:rPr>
              <a:t>ones.</a:t>
            </a:r>
            <a:endParaRPr sz="2000">
              <a:latin typeface="Abadi" panose="020B0604020104020204" pitchFamily="34" charset="0"/>
              <a:cs typeface="Microsoft Sans Serif"/>
            </a:endParaRPr>
          </a:p>
        </p:txBody>
      </p:sp>
      <p:pic>
        <p:nvPicPr>
          <p:cNvPr id="3" name="object 4">
            <a:extLst>
              <a:ext uri="{FF2B5EF4-FFF2-40B4-BE49-F238E27FC236}">
                <a16:creationId xmlns:a16="http://schemas.microsoft.com/office/drawing/2014/main" id="{829FEB4D-DDE8-4534-2E35-550C023810B3}"/>
              </a:ext>
            </a:extLst>
          </p:cNvPr>
          <p:cNvPicPr/>
          <p:nvPr/>
        </p:nvPicPr>
        <p:blipFill>
          <a:blip r:embed="rId3" cstate="print"/>
          <a:stretch>
            <a:fillRect/>
          </a:stretch>
        </p:blipFill>
        <p:spPr>
          <a:xfrm>
            <a:off x="1943100" y="1899920"/>
            <a:ext cx="3429000" cy="26492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object 2">
            <a:extLst>
              <a:ext uri="{FF2B5EF4-FFF2-40B4-BE49-F238E27FC236}">
                <a16:creationId xmlns:a16="http://schemas.microsoft.com/office/drawing/2014/main" id="{73CFC404-4055-1B18-9390-D38ED798D004}"/>
              </a:ext>
            </a:extLst>
          </p:cNvPr>
          <p:cNvSpPr txBox="1"/>
          <p:nvPr/>
        </p:nvSpPr>
        <p:spPr>
          <a:xfrm>
            <a:off x="848994" y="1890712"/>
            <a:ext cx="8661400" cy="2921313"/>
          </a:xfrm>
          <a:prstGeom prst="rect">
            <a:avLst/>
          </a:prstGeom>
        </p:spPr>
        <p:txBody>
          <a:bodyPr vert="horz" wrap="square" lIns="0" tIns="12700" rIns="0" bIns="0" rtlCol="0">
            <a:spAutoFit/>
          </a:bodyPr>
          <a:lstStyle/>
          <a:p>
            <a:pPr marL="241300" indent="-228600">
              <a:lnSpc>
                <a:spcPct val="100000"/>
              </a:lnSpc>
              <a:spcBef>
                <a:spcPts val="1400"/>
              </a:spcBef>
              <a:buFont typeface="Arial MT"/>
              <a:buChar char="•"/>
              <a:tabLst>
                <a:tab pos="240665" algn="l"/>
                <a:tab pos="241300" algn="l"/>
              </a:tabLst>
            </a:pPr>
            <a:r>
              <a:rPr sz="2200" spc="-160" dirty="0">
                <a:solidFill>
                  <a:srgbClr val="292929"/>
                </a:solidFill>
                <a:latin typeface="Microsoft Sans Serif"/>
                <a:cs typeface="Microsoft Sans Serif"/>
              </a:rPr>
              <a:t>Th</a:t>
            </a:r>
            <a:r>
              <a:rPr sz="2200" spc="-125" dirty="0">
                <a:solidFill>
                  <a:srgbClr val="292929"/>
                </a:solidFill>
                <a:latin typeface="Microsoft Sans Serif"/>
                <a:cs typeface="Microsoft Sans Serif"/>
              </a:rPr>
              <a:t>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l</a:t>
            </a:r>
            <a:r>
              <a:rPr sz="2200" spc="-105" dirty="0">
                <a:solidFill>
                  <a:srgbClr val="292929"/>
                </a:solidFill>
                <a:latin typeface="Microsoft Sans Serif"/>
                <a:cs typeface="Microsoft Sans Serif"/>
              </a:rPr>
              <a:t>a</a:t>
            </a:r>
            <a:r>
              <a:rPr sz="2200" spc="-110" dirty="0">
                <a:solidFill>
                  <a:srgbClr val="292929"/>
                </a:solidFill>
                <a:latin typeface="Microsoft Sans Serif"/>
                <a:cs typeface="Microsoft Sans Serif"/>
              </a:rPr>
              <a:t>u</a:t>
            </a:r>
            <a:r>
              <a:rPr sz="2200" spc="-65" dirty="0">
                <a:solidFill>
                  <a:srgbClr val="292929"/>
                </a:solidFill>
                <a:latin typeface="Microsoft Sans Serif"/>
                <a:cs typeface="Microsoft Sans Serif"/>
              </a:rPr>
              <a:t>n</a:t>
            </a:r>
            <a:r>
              <a:rPr sz="2200" spc="-95" dirty="0">
                <a:solidFill>
                  <a:srgbClr val="292929"/>
                </a:solidFill>
                <a:latin typeface="Microsoft Sans Serif"/>
                <a:cs typeface="Microsoft Sans Serif"/>
              </a:rPr>
              <a:t>ch</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s</a:t>
            </a:r>
            <a:r>
              <a:rPr sz="2200" spc="-50" dirty="0">
                <a:solidFill>
                  <a:srgbClr val="292929"/>
                </a:solidFill>
                <a:latin typeface="Microsoft Sans Serif"/>
                <a:cs typeface="Microsoft Sans Serif"/>
              </a:rPr>
              <a:t>i</a:t>
            </a:r>
            <a:r>
              <a:rPr sz="2200" spc="105" dirty="0">
                <a:solidFill>
                  <a:srgbClr val="292929"/>
                </a:solidFill>
                <a:latin typeface="Microsoft Sans Serif"/>
                <a:cs typeface="Microsoft Sans Serif"/>
              </a:rPr>
              <a:t>t</a:t>
            </a:r>
            <a:r>
              <a:rPr sz="2200" spc="-125" dirty="0">
                <a:solidFill>
                  <a:srgbClr val="292929"/>
                </a:solidFill>
                <a:latin typeface="Microsoft Sans Serif"/>
                <a:cs typeface="Microsoft Sans Serif"/>
              </a:rPr>
              <a:t>e</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i</a:t>
            </a:r>
            <a:r>
              <a:rPr sz="2200" spc="-140" dirty="0">
                <a:solidFill>
                  <a:srgbClr val="292929"/>
                </a:solidFill>
                <a:latin typeface="Microsoft Sans Serif"/>
                <a:cs typeface="Microsoft Sans Serif"/>
              </a:rPr>
              <a:t>s</a:t>
            </a:r>
            <a:r>
              <a:rPr sz="2200" spc="70" dirty="0">
                <a:solidFill>
                  <a:srgbClr val="292929"/>
                </a:solidFill>
                <a:latin typeface="Microsoft Sans Serif"/>
                <a:cs typeface="Microsoft Sans Serif"/>
              </a:rPr>
              <a:t> </a:t>
            </a:r>
            <a:r>
              <a:rPr sz="2200" spc="-260" dirty="0">
                <a:solidFill>
                  <a:srgbClr val="292929"/>
                </a:solidFill>
                <a:latin typeface="Microsoft Sans Serif"/>
                <a:cs typeface="Microsoft Sans Serif"/>
              </a:rPr>
              <a:t>K</a:t>
            </a:r>
            <a:r>
              <a:rPr sz="2200" spc="-270" dirty="0">
                <a:solidFill>
                  <a:srgbClr val="292929"/>
                </a:solidFill>
                <a:latin typeface="Microsoft Sans Serif"/>
                <a:cs typeface="Microsoft Sans Serif"/>
              </a:rPr>
              <a:t>S</a:t>
            </a:r>
            <a:r>
              <a:rPr sz="2200" spc="-305" dirty="0">
                <a:solidFill>
                  <a:srgbClr val="292929"/>
                </a:solidFill>
                <a:latin typeface="Microsoft Sans Serif"/>
                <a:cs typeface="Microsoft Sans Serif"/>
              </a:rPr>
              <a:t>C</a:t>
            </a:r>
            <a:r>
              <a:rPr sz="2200" spc="85" dirty="0">
                <a:solidFill>
                  <a:srgbClr val="292929"/>
                </a:solidFill>
                <a:latin typeface="Microsoft Sans Serif"/>
                <a:cs typeface="Microsoft Sans Serif"/>
              </a:rPr>
              <a:t> </a:t>
            </a:r>
            <a:r>
              <a:rPr sz="2200" spc="-204" dirty="0">
                <a:solidFill>
                  <a:srgbClr val="292929"/>
                </a:solidFill>
                <a:latin typeface="Microsoft Sans Serif"/>
                <a:cs typeface="Microsoft Sans Serif"/>
              </a:rPr>
              <a:t>LC</a:t>
            </a:r>
            <a:r>
              <a:rPr sz="2200" spc="5" dirty="0">
                <a:solidFill>
                  <a:srgbClr val="292929"/>
                </a:solidFill>
                <a:latin typeface="Microsoft Sans Serif"/>
                <a:cs typeface="Microsoft Sans Serif"/>
              </a:rPr>
              <a:t>-</a:t>
            </a:r>
            <a:r>
              <a:rPr sz="2200" spc="90" dirty="0">
                <a:solidFill>
                  <a:srgbClr val="292929"/>
                </a:solidFill>
                <a:latin typeface="Microsoft Sans Serif"/>
                <a:cs typeface="Microsoft Sans Serif"/>
              </a:rPr>
              <a:t>39</a:t>
            </a:r>
            <a:r>
              <a:rPr sz="2200" spc="-100" dirty="0">
                <a:solidFill>
                  <a:srgbClr val="292929"/>
                </a:solidFill>
                <a:latin typeface="Microsoft Sans Serif"/>
                <a:cs typeface="Microsoft Sans Serif"/>
              </a:rPr>
              <a:t>A;</a:t>
            </a:r>
            <a:endParaRPr sz="2200" dirty="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110" dirty="0">
                <a:solidFill>
                  <a:srgbClr val="292929"/>
                </a:solidFill>
                <a:latin typeface="Microsoft Sans Serif"/>
                <a:cs typeface="Microsoft Sans Serif"/>
              </a:rPr>
              <a:t>Launches</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above</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7,000kg</a:t>
            </a:r>
            <a:r>
              <a:rPr sz="2200" spc="9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less</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risky;</a:t>
            </a:r>
            <a:endParaRPr sz="2200" dirty="0">
              <a:latin typeface="Microsoft Sans Serif"/>
              <a:cs typeface="Microsoft Sans Serif"/>
            </a:endParaRPr>
          </a:p>
          <a:p>
            <a:pPr marL="241300" marR="97155" indent="-228600">
              <a:lnSpc>
                <a:spcPct val="100000"/>
              </a:lnSpc>
              <a:spcBef>
                <a:spcPts val="1405"/>
              </a:spcBef>
              <a:buFont typeface="Arial MT"/>
              <a:buChar char="•"/>
              <a:tabLst>
                <a:tab pos="240665" algn="l"/>
                <a:tab pos="241300" algn="l"/>
              </a:tabLst>
            </a:pPr>
            <a:r>
              <a:rPr sz="2200" spc="-20" dirty="0">
                <a:solidFill>
                  <a:srgbClr val="292929"/>
                </a:solidFill>
                <a:latin typeface="Microsoft Sans Serif"/>
                <a:cs typeface="Microsoft Sans Serif"/>
              </a:rPr>
              <a:t>Although</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most</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6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8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9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 </a:t>
            </a:r>
            <a:r>
              <a:rPr sz="2200" spc="-57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55" dirty="0">
                <a:solidFill>
                  <a:srgbClr val="292929"/>
                </a:solidFill>
                <a:latin typeface="Microsoft Sans Serif"/>
                <a:cs typeface="Microsoft Sans Serif"/>
              </a:rPr>
              <a:t> </a:t>
            </a:r>
            <a:r>
              <a:rPr sz="2200" spc="-125" dirty="0">
                <a:solidFill>
                  <a:srgbClr val="292929"/>
                </a:solidFill>
                <a:latin typeface="Microsoft Sans Serif"/>
                <a:cs typeface="Microsoft Sans Serif"/>
              </a:rPr>
              <a:t>seem</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improve</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time,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according</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evolution</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 </a:t>
            </a:r>
            <a:r>
              <a:rPr sz="2200" dirty="0">
                <a:solidFill>
                  <a:srgbClr val="292929"/>
                </a:solidFill>
                <a:latin typeface="Microsoft Sans Serif"/>
                <a:cs typeface="Microsoft Sans Serif"/>
              </a:rPr>
              <a:t> </a:t>
            </a:r>
            <a:r>
              <a:rPr sz="2200" spc="-85" dirty="0">
                <a:solidFill>
                  <a:srgbClr val="292929"/>
                </a:solidFill>
                <a:latin typeface="Microsoft Sans Serif"/>
                <a:cs typeface="Microsoft Sans Serif"/>
              </a:rPr>
              <a:t>processes</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rockets;</a:t>
            </a:r>
            <a:endParaRPr sz="2200" dirty="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65" dirty="0">
                <a:solidFill>
                  <a:srgbClr val="292929"/>
                </a:solidFill>
                <a:latin typeface="Microsoft Sans Serif"/>
                <a:cs typeface="Microsoft Sans Serif"/>
              </a:rPr>
              <a:t>Decision</a:t>
            </a:r>
            <a:r>
              <a:rPr sz="2200" spc="70" dirty="0">
                <a:solidFill>
                  <a:srgbClr val="292929"/>
                </a:solidFill>
                <a:latin typeface="Microsoft Sans Serif"/>
                <a:cs typeface="Microsoft Sans Serif"/>
              </a:rPr>
              <a:t> </a:t>
            </a:r>
            <a:r>
              <a:rPr sz="2200" spc="-120" dirty="0">
                <a:solidFill>
                  <a:srgbClr val="292929"/>
                </a:solidFill>
                <a:latin typeface="Microsoft Sans Serif"/>
                <a:cs typeface="Microsoft Sans Serif"/>
              </a:rPr>
              <a:t>Tree</a:t>
            </a:r>
            <a:r>
              <a:rPr sz="2200" spc="100" dirty="0">
                <a:solidFill>
                  <a:srgbClr val="292929"/>
                </a:solidFill>
                <a:latin typeface="Microsoft Sans Serif"/>
                <a:cs typeface="Microsoft Sans Serif"/>
              </a:rPr>
              <a:t> </a:t>
            </a:r>
            <a:r>
              <a:rPr sz="2200" spc="-80" dirty="0">
                <a:solidFill>
                  <a:srgbClr val="292929"/>
                </a:solidFill>
                <a:latin typeface="Microsoft Sans Serif"/>
                <a:cs typeface="Microsoft Sans Serif"/>
              </a:rPr>
              <a:t>Classifier</a:t>
            </a:r>
            <a:r>
              <a:rPr sz="2200" spc="95" dirty="0">
                <a:solidFill>
                  <a:srgbClr val="292929"/>
                </a:solidFill>
                <a:latin typeface="Microsoft Sans Serif"/>
                <a:cs typeface="Microsoft Sans Serif"/>
              </a:rPr>
              <a:t> </a:t>
            </a:r>
            <a:r>
              <a:rPr sz="2200" spc="-114" dirty="0">
                <a:solidFill>
                  <a:srgbClr val="292929"/>
                </a:solidFill>
                <a:latin typeface="Microsoft Sans Serif"/>
                <a:cs typeface="Microsoft Sans Serif"/>
              </a:rPr>
              <a:t>can</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0"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15" dirty="0">
                <a:solidFill>
                  <a:srgbClr val="292929"/>
                </a:solidFill>
                <a:latin typeface="Microsoft Sans Serif"/>
                <a:cs typeface="Microsoft Sans Serif"/>
              </a:rPr>
              <a:t>predict</a:t>
            </a:r>
            <a:r>
              <a:rPr sz="2200" spc="8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landings</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endParaRPr sz="2200" dirty="0">
              <a:latin typeface="Microsoft Sans Serif"/>
              <a:cs typeface="Microsoft Sans Serif"/>
            </a:endParaRPr>
          </a:p>
          <a:p>
            <a:pPr marL="241300">
              <a:lnSpc>
                <a:spcPct val="100000"/>
              </a:lnSpc>
            </a:pPr>
            <a:r>
              <a:rPr sz="2200" spc="-90" dirty="0">
                <a:solidFill>
                  <a:srgbClr val="292929"/>
                </a:solidFill>
                <a:latin typeface="Microsoft Sans Serif"/>
                <a:cs typeface="Microsoft Sans Serif"/>
              </a:rPr>
              <a:t>increase</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profits.</a:t>
            </a:r>
            <a:endParaRPr sz="2200" dirty="0">
              <a:latin typeface="Microsoft Sans Serif"/>
              <a:cs typeface="Microsoft Sans Serif"/>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raw data for this project was collected from 2 sources: (</a:t>
            </a:r>
            <a:r>
              <a:rPr lang="en-US" sz="2200" dirty="0">
                <a:solidFill>
                  <a:schemeClr val="accent3">
                    <a:lumMod val="25000"/>
                  </a:schemeClr>
                </a:solidFill>
                <a:latin typeface="Abadi" panose="020B0604020104020204" pitchFamily="34" charset="0"/>
                <a:hlinkClick r:id="rId4"/>
              </a:rPr>
              <a:t>https://api.spacexdata.com/v4/rockets/</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5"/>
              </a:rPr>
              <a:t>https://en.wikipedia.org/w/index.php?title=List_of_Falcon_9_and_Falcon_Heavy_launches&amp;oldid=1027686922</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of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is: (</a:t>
            </a:r>
            <a:r>
              <a:rPr lang="en-US" sz="2200" dirty="0">
                <a:solidFill>
                  <a:schemeClr val="accent3">
                    <a:lumMod val="25000"/>
                  </a:schemeClr>
                </a:solidFill>
                <a:latin typeface="Abadi" panose="020B0604020104020204" pitchFamily="34" charset="0"/>
                <a:hlinkClick r:id="rId6"/>
              </a:rPr>
              <a:t>https://github.com/SanjayM-22/Applied_Data_Science_Capstone.git</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44476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8800" dirty="0">
                <a:solidFill>
                  <a:schemeClr val="accent3">
                    <a:lumMod val="25000"/>
                  </a:schemeClr>
                </a:solidFill>
                <a:latin typeface="Abadi"/>
              </a:rPr>
              <a:t>	</a:t>
            </a:r>
            <a:r>
              <a:rPr lang="en-US" sz="7200" dirty="0">
                <a:solidFill>
                  <a:schemeClr val="bg2">
                    <a:lumMod val="50000"/>
                  </a:schemeClr>
                </a:solidFill>
                <a:latin typeface="Abadi"/>
              </a:rPr>
              <a:t>Data from Space X was obtained from 2 sources:</a:t>
            </a:r>
          </a:p>
          <a:p>
            <a:pPr lvl="2">
              <a:lnSpc>
                <a:spcPct val="120000"/>
              </a:lnSpc>
              <a:spcBef>
                <a:spcPts val="1400"/>
              </a:spcBef>
            </a:pPr>
            <a:r>
              <a:rPr lang="en-US" sz="6800" dirty="0">
                <a:solidFill>
                  <a:schemeClr val="bg2">
                    <a:lumMod val="50000"/>
                  </a:schemeClr>
                </a:solidFill>
                <a:latin typeface="Abadi"/>
              </a:rPr>
              <a:t>Space X API (</a:t>
            </a:r>
            <a:r>
              <a:rPr lang="en-US" sz="6800" dirty="0">
                <a:solidFill>
                  <a:schemeClr val="bg2">
                    <a:lumMod val="50000"/>
                  </a:schemeClr>
                </a:solidFill>
                <a:latin typeface="Abadi"/>
                <a:hlinkClick r:id="rId4"/>
              </a:rPr>
              <a:t>https://api.spacexdata.com/v4/rockets/</a:t>
            </a:r>
            <a:r>
              <a:rPr lang="en-US" sz="6800" dirty="0">
                <a:solidFill>
                  <a:schemeClr val="bg2">
                    <a:lumMod val="50000"/>
                  </a:schemeClr>
                </a:solidFill>
                <a:latin typeface="Abadi"/>
              </a:rPr>
              <a:t>)</a:t>
            </a:r>
          </a:p>
          <a:p>
            <a:pPr lvl="2">
              <a:lnSpc>
                <a:spcPct val="120000"/>
              </a:lnSpc>
              <a:spcBef>
                <a:spcPts val="1400"/>
              </a:spcBef>
            </a:pPr>
            <a:r>
              <a:rPr lang="en-US" sz="6800" dirty="0" err="1">
                <a:solidFill>
                  <a:schemeClr val="bg2">
                    <a:lumMod val="50000"/>
                  </a:schemeClr>
                </a:solidFill>
                <a:latin typeface="Abadi"/>
              </a:rPr>
              <a:t>WebScraping</a:t>
            </a:r>
            <a:r>
              <a:rPr lang="en-US" sz="6800" dirty="0">
                <a:solidFill>
                  <a:schemeClr val="bg2">
                    <a:lumMod val="50000"/>
                  </a:schemeClr>
                </a:solidFill>
                <a:latin typeface="Abadi"/>
              </a:rPr>
              <a:t> (https://en.wikipedia.org/w/index.php?title=List_of_Falcon_9_and_Falcon_Heavy_launches&amp;oldid=1027686922)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20000"/>
              </a:lnSpc>
              <a:spcBef>
                <a:spcPts val="1400"/>
              </a:spcBef>
              <a:buNone/>
            </a:pPr>
            <a:r>
              <a:rPr lang="en-US" sz="8800" dirty="0">
                <a:solidFill>
                  <a:schemeClr val="accent3">
                    <a:lumMod val="25000"/>
                  </a:schemeClr>
                </a:solidFill>
                <a:latin typeface="Abadi"/>
              </a:rPr>
              <a:t>	</a:t>
            </a:r>
            <a:r>
              <a:rPr lang="en-US" sz="7200" dirty="0">
                <a:solidFill>
                  <a:schemeClr val="bg2">
                    <a:lumMod val="50000"/>
                  </a:schemeClr>
                </a:solidFill>
                <a:latin typeface="Abadi"/>
              </a:rPr>
              <a:t>Collected data was enriched by creating a landing outcome label based on outcome data after summarizing and analyzing features</a:t>
            </a:r>
            <a:endParaRPr lang="en-US" sz="7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1600"/>
            <a:ext cx="10104817" cy="465397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r>
              <a:rPr lang="en-US" sz="6000" dirty="0">
                <a:solidFill>
                  <a:schemeClr val="bg2">
                    <a:lumMod val="50000"/>
                  </a:schemeClr>
                </a:solidFill>
                <a:latin typeface="Abadi"/>
              </a:rPr>
              <a:t>	</a:t>
            </a:r>
            <a:r>
              <a:rPr lang="en-US" sz="7200" dirty="0">
                <a:solidFill>
                  <a:schemeClr val="bg2">
                    <a:lumMod val="50000"/>
                  </a:schemeClr>
                </a:solidFill>
                <a:latin typeface="Abadi"/>
              </a:rPr>
              <a:t>Using SQL and Python, basic exploratory data analysis was done which includes analyzing statistical parameters like mean, correlation, dealing with missing values etc.</a:t>
            </a:r>
            <a:endParaRPr lang="en-US" sz="72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r>
              <a:rPr lang="en-US" sz="6000" dirty="0">
                <a:solidFill>
                  <a:schemeClr val="bg2">
                    <a:lumMod val="50000"/>
                  </a:schemeClr>
                </a:solidFill>
                <a:latin typeface="Abadi"/>
              </a:rPr>
              <a:t>	</a:t>
            </a:r>
            <a:r>
              <a:rPr lang="en-US" sz="7200" dirty="0">
                <a:solidFill>
                  <a:schemeClr val="bg2">
                    <a:lumMod val="50000"/>
                  </a:schemeClr>
                </a:solidFill>
                <a:latin typeface="Abadi"/>
              </a:rPr>
              <a:t>Dashboard was built using Folium and </a:t>
            </a:r>
            <a:r>
              <a:rPr lang="en-US" sz="7200" dirty="0" err="1">
                <a:solidFill>
                  <a:schemeClr val="bg2">
                    <a:lumMod val="50000"/>
                  </a:schemeClr>
                </a:solidFill>
                <a:latin typeface="Abadi"/>
              </a:rPr>
              <a:t>Plotly</a:t>
            </a:r>
            <a:r>
              <a:rPr lang="en-US" sz="7200" dirty="0">
                <a:solidFill>
                  <a:schemeClr val="bg2">
                    <a:lumMod val="50000"/>
                  </a:schemeClr>
                </a:solidFill>
                <a:latin typeface="Abadi"/>
              </a:rPr>
              <a:t> tools in order to get a better understanding graphically</a:t>
            </a:r>
            <a:endParaRPr lang="en-US" sz="72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5500" dirty="0">
                <a:solidFill>
                  <a:schemeClr val="accent3">
                    <a:lumMod val="25000"/>
                  </a:schemeClr>
                </a:solidFill>
                <a:latin typeface="Abadi"/>
              </a:rPr>
              <a:t>	</a:t>
            </a:r>
            <a:r>
              <a:rPr lang="en-US" sz="72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77263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Using the rest API we extract the data in form of JSON and transform it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inbuilt python pandas method normalize. (https://api.spacexdata.com/v4/rockets/) </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Web scraping SpaceX launches from Wikipedia and converting it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(https://en.wikipedia.org/wiki/List_of_Falcon/_9/_and_Falcon_Heavy_launches)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2" name="Content Placeholder 1">
            <a:extLst>
              <a:ext uri="{FF2B5EF4-FFF2-40B4-BE49-F238E27FC236}">
                <a16:creationId xmlns:a16="http://schemas.microsoft.com/office/drawing/2014/main" id="{8023C184-8C8A-B535-C724-4189099B1A54}"/>
              </a:ext>
            </a:extLst>
          </p:cNvPr>
          <p:cNvGraphicFramePr>
            <a:graphicFrameLocks noGrp="1"/>
          </p:cNvGraphicFramePr>
          <p:nvPr>
            <p:ph idx="4294967295"/>
            <p:extLst>
              <p:ext uri="{D42A27DB-BD31-4B8C-83A1-F6EECF244321}">
                <p14:modId xmlns:p14="http://schemas.microsoft.com/office/powerpoint/2010/main" val="201928163"/>
              </p:ext>
            </p:extLst>
          </p:nvPr>
        </p:nvGraphicFramePr>
        <p:xfrm>
          <a:off x="5932962" y="1789593"/>
          <a:ext cx="5438299"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from where data can be obtained and used;</a:t>
            </a: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a:t>
            </a:r>
            <a:r>
              <a:rPr lang="en-US" sz="2200" dirty="0" err="1">
                <a:solidFill>
                  <a:schemeClr val="accent3">
                    <a:lumMod val="25000"/>
                  </a:schemeClr>
                </a:solidFill>
                <a:latin typeface="Abadi" panose="020B0604020104020204" pitchFamily="34" charset="0"/>
              </a:rPr>
              <a:t>analysed</a:t>
            </a:r>
            <a:r>
              <a:rPr lang="en-US" sz="2200" dirty="0">
                <a:solidFill>
                  <a:schemeClr val="accent3">
                    <a:lumMod val="25000"/>
                  </a:schemeClr>
                </a:solidFill>
                <a:latin typeface="Abadi" panose="020B0604020104020204" pitchFamily="34" charset="0"/>
              </a:rPr>
              <a:t>;</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Content Placeholder 4">
            <a:extLst>
              <a:ext uri="{FF2B5EF4-FFF2-40B4-BE49-F238E27FC236}">
                <a16:creationId xmlns:a16="http://schemas.microsoft.com/office/drawing/2014/main" id="{D1EAFBFD-8449-CFE3-AB87-1A801B68036C}"/>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f80a141d-92ca-4d3d-9308-f7e7b1d44ce8"/>
    <ds:schemaRef ds:uri="155be751-a274-42e8-93fb-f39d3b9bccc8"/>
    <ds:schemaRef ds:uri="http://www.w3.org/XML/1998/namespace"/>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325</TotalTime>
  <Words>2509</Words>
  <Application>Microsoft Office PowerPoint</Application>
  <PresentationFormat>Widescreen</PresentationFormat>
  <Paragraphs>409</Paragraphs>
  <Slides>50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Abadi</vt:lpstr>
      <vt:lpstr>Arial</vt:lpstr>
      <vt:lpstr>Arial MT</vt:lpstr>
      <vt:lpstr>Calibri</vt:lpstr>
      <vt:lpstr>Calibri Light</vt:lpstr>
      <vt:lpstr>IBM Plex Mono SemiBold</vt:lpstr>
      <vt:lpstr>Microsoft Sans Serif</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Muralidhara SN</cp:lastModifiedBy>
  <cp:revision>205</cp:revision>
  <dcterms:created xsi:type="dcterms:W3CDTF">2021-04-29T18:58:34Z</dcterms:created>
  <dcterms:modified xsi:type="dcterms:W3CDTF">2023-06-21T18:40:23Z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